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644" r:id="rId2"/>
    <p:sldId id="608" r:id="rId3"/>
    <p:sldId id="609" r:id="rId4"/>
    <p:sldId id="610" r:id="rId5"/>
    <p:sldId id="468" r:id="rId6"/>
    <p:sldId id="611" r:id="rId7"/>
    <p:sldId id="612" r:id="rId8"/>
    <p:sldId id="613" r:id="rId9"/>
    <p:sldId id="614" r:id="rId10"/>
    <p:sldId id="615" r:id="rId11"/>
    <p:sldId id="616" r:id="rId12"/>
    <p:sldId id="617" r:id="rId13"/>
    <p:sldId id="618" r:id="rId14"/>
    <p:sldId id="312" r:id="rId15"/>
    <p:sldId id="313" r:id="rId16"/>
    <p:sldId id="314" r:id="rId17"/>
  </p:sldIdLst>
  <p:sldSz cx="9144000" cy="6858000" type="letter"/>
  <p:notesSz cx="68580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00"/>
    <a:srgbClr val="006600"/>
    <a:srgbClr val="E27E7C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6" autoAdjust="0"/>
    <p:restoredTop sz="94346" autoAdjust="0"/>
  </p:normalViewPr>
  <p:slideViewPr>
    <p:cSldViewPr>
      <p:cViewPr varScale="1">
        <p:scale>
          <a:sx n="80" d="100"/>
          <a:sy n="80" d="100"/>
        </p:scale>
        <p:origin x="-118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5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4425" y="703263"/>
            <a:ext cx="4630738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061247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4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88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4850"/>
            <a:ext cx="4629150" cy="3471863"/>
          </a:xfrm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1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2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3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9-</a:t>
            </a:r>
            <a:fld id="{48534A3E-E382-4499-A4CC-8359A21B7BB2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chemeClr val="tx1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wav"/><Relationship Id="rId7" Type="http://schemas.openxmlformats.org/officeDocument/2006/relationships/image" Target="../media/image2.jpe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ma"/><Relationship Id="rId7" Type="http://schemas.openxmlformats.org/officeDocument/2006/relationships/image" Target="../media/image8.png"/><Relationship Id="rId2" Type="http://schemas.microsoft.com/office/2007/relationships/media" Target="../media/media10.wma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ma"/><Relationship Id="rId2" Type="http://schemas.microsoft.com/office/2007/relationships/media" Target="../media/media12.wma"/><Relationship Id="rId1" Type="http://schemas.openxmlformats.org/officeDocument/2006/relationships/tags" Target="../tags/tag7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3.wma"/><Relationship Id="rId7" Type="http://schemas.openxmlformats.org/officeDocument/2006/relationships/image" Target="../media/image6.png"/><Relationship Id="rId2" Type="http://schemas.microsoft.com/office/2007/relationships/media" Target="../media/media3.wm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wmf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4.png"/><Relationship Id="rId2" Type="http://schemas.microsoft.com/office/2007/relationships/media" Target="../media/media6.wav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8.wma"/><Relationship Id="rId7" Type="http://schemas.openxmlformats.org/officeDocument/2006/relationships/image" Target="../media/image16.png"/><Relationship Id="rId2" Type="http://schemas.microsoft.com/office/2007/relationships/media" Target="../media/media8.wma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9.wma"/><Relationship Id="rId7" Type="http://schemas.openxmlformats.org/officeDocument/2006/relationships/image" Target="../media/image18.png"/><Relationship Id="rId2" Type="http://schemas.microsoft.com/office/2007/relationships/media" Target="../media/media9.wma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381000" y="2657475"/>
            <a:ext cx="3810000" cy="31261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955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84"/>
    </mc:Choice>
    <mc:Fallback>
      <p:transition spd="slow" advTm="24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588082" y="76200"/>
            <a:ext cx="6629400" cy="762000"/>
          </a:xfrm>
        </p:spPr>
        <p:txBody>
          <a:bodyPr/>
          <a:lstStyle/>
          <a:p>
            <a:r>
              <a:rPr lang="en-US" dirty="0"/>
              <a:t>Ion exchange separation Am from Cm</a:t>
            </a:r>
          </a:p>
        </p:txBody>
      </p:sp>
      <p:sp>
        <p:nvSpPr>
          <p:cNvPr id="74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4953000" cy="57150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sz="1600" dirty="0" smtClean="0"/>
              <a:t>LiCl with ion exchange  achieves separation from lanthanide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Separation </a:t>
            </a:r>
            <a:r>
              <a:rPr lang="en-US" sz="1600" dirty="0"/>
              <a:t>of tracer level Am and Cm has been performed with displacement complexing chromatography 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DTPA </a:t>
            </a:r>
            <a:r>
              <a:rPr lang="en-US" sz="1600" dirty="0"/>
              <a:t>and nitrilotriacetic acid in </a:t>
            </a:r>
            <a:r>
              <a:rPr lang="en-US" sz="1600" dirty="0" smtClean="0"/>
              <a:t>presence </a:t>
            </a:r>
            <a:r>
              <a:rPr lang="en-US" sz="1600" dirty="0"/>
              <a:t>of Cd and Zn as competing cations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displacement </a:t>
            </a:r>
            <a:r>
              <a:rPr lang="en-US" sz="1600" dirty="0"/>
              <a:t>complexing chromatography method is </a:t>
            </a:r>
            <a:r>
              <a:rPr lang="en-US" sz="1600" dirty="0" smtClean="0"/>
              <a:t>not suitable for large scale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Ion exchange has been used to separate trace levels of Cm from Am 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Am</a:t>
            </a:r>
            <a:r>
              <a:rPr lang="en-US" sz="1600" dirty="0"/>
              <a:t>, Cm, and lanthanides </a:t>
            </a:r>
            <a:r>
              <a:rPr lang="en-US" sz="1600" dirty="0" smtClean="0"/>
              <a:t>sorbed </a:t>
            </a:r>
            <a:r>
              <a:rPr lang="en-US" sz="1600" dirty="0"/>
              <a:t>to a cation exchange resin at pH 2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/>
              <a:t>Separation </a:t>
            </a:r>
            <a:r>
              <a:rPr lang="en-US" sz="1600" dirty="0"/>
              <a:t>of Cm from Am was performed with 0.01 % ethylenediamine-tetramethylphosphonic acid at pH 3.4 in 0.1 M NaNO</a:t>
            </a:r>
            <a:r>
              <a:rPr lang="en-US" sz="1600" baseline="-25000" dirty="0"/>
              <a:t>3</a:t>
            </a:r>
            <a:r>
              <a:rPr lang="en-US" sz="1600" dirty="0"/>
              <a:t> </a:t>
            </a:r>
            <a:endParaRPr lang="en-US" sz="1600" dirty="0" smtClean="0"/>
          </a:p>
          <a:p>
            <a:pPr lvl="2">
              <a:lnSpc>
                <a:spcPct val="80000"/>
              </a:lnSpc>
            </a:pPr>
            <a:r>
              <a:rPr lang="en-US" sz="1600" dirty="0" smtClean="0"/>
              <a:t>separation </a:t>
            </a:r>
            <a:r>
              <a:rPr lang="en-US" sz="1600" dirty="0"/>
              <a:t>factor of 1.4</a:t>
            </a:r>
          </a:p>
          <a:p>
            <a:pPr>
              <a:lnSpc>
                <a:spcPct val="80000"/>
              </a:lnSpc>
            </a:pPr>
            <a:r>
              <a:rPr lang="en-US" sz="1600" dirty="0"/>
              <a:t>Separation of gram scale quantities of Am and Cm </a:t>
            </a:r>
            <a:r>
              <a:rPr lang="en-US" sz="1600" dirty="0" smtClean="0"/>
              <a:t>by </a:t>
            </a:r>
            <a:r>
              <a:rPr lang="en-US" sz="1600" dirty="0"/>
              <a:t>cation and anion exchange 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use </a:t>
            </a:r>
            <a:r>
              <a:rPr lang="en-US" sz="1600" dirty="0"/>
              <a:t>of </a:t>
            </a:r>
            <a:r>
              <a:rPr lang="en-US" sz="1600" dirty="0">
                <a:latin typeface="Symbol" pitchFamily="18" charset="2"/>
              </a:rPr>
              <a:t>a</a:t>
            </a:r>
            <a:r>
              <a:rPr lang="en-US" sz="1600" dirty="0"/>
              <a:t>-hydroxylisobutyrate or diethylenetriaminepentaacetic acid as an eluting agent or a variation of </a:t>
            </a:r>
            <a:r>
              <a:rPr lang="en-US" sz="1600" dirty="0" smtClean="0"/>
              <a:t>eluant </a:t>
            </a:r>
            <a:r>
              <a:rPr lang="en-US" sz="1600" dirty="0"/>
              <a:t>composition by </a:t>
            </a:r>
            <a:r>
              <a:rPr lang="en-US" sz="1600" dirty="0" smtClean="0"/>
              <a:t>addition </a:t>
            </a:r>
            <a:r>
              <a:rPr lang="en-US" sz="1600" dirty="0"/>
              <a:t>of methanol to nitric acid</a:t>
            </a:r>
          </a:p>
          <a:p>
            <a:pPr lvl="2">
              <a:lnSpc>
                <a:spcPct val="80000"/>
              </a:lnSpc>
            </a:pPr>
            <a:r>
              <a:rPr lang="en-US" sz="1600" dirty="0"/>
              <a:t>best separations were achieved under high pressure conditions</a:t>
            </a:r>
          </a:p>
          <a:p>
            <a:pPr lvl="3">
              <a:lnSpc>
                <a:spcPct val="80000"/>
              </a:lnSpc>
            </a:pPr>
            <a:r>
              <a:rPr lang="en-US" sz="1600" dirty="0" smtClean="0"/>
              <a:t>separation </a:t>
            </a:r>
            <a:r>
              <a:rPr lang="en-US" sz="1600" dirty="0"/>
              <a:t>factors greater than </a:t>
            </a:r>
            <a:r>
              <a:rPr lang="en-US" sz="1600" dirty="0" smtClean="0"/>
              <a:t>400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5334000" y="5229761"/>
            <a:ext cx="365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Distribution</a:t>
            </a:r>
          </a:p>
          <a:p>
            <a:r>
              <a:rPr lang="en-US" sz="2000" dirty="0"/>
              <a:t>coefficients of actinides and lanthanides into Dowex 1  8 resin from 10 M LiCl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51905" t="-1303" r="-1905" b="19383"/>
          <a:stretch/>
        </p:blipFill>
        <p:spPr bwMode="auto">
          <a:xfrm>
            <a:off x="5436220" y="726831"/>
            <a:ext cx="3707780" cy="4466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 bwMode="auto">
          <a:xfrm>
            <a:off x="4419600" y="1066800"/>
            <a:ext cx="2514600" cy="1752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4419600" y="1066800"/>
            <a:ext cx="1371600" cy="426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566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677"/>
    </mc:Choice>
    <mc:Fallback xmlns="">
      <p:transition spd="slow" advTm="139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8421" x="6829425" y="3960813"/>
          <p14:tracePt t="18698" x="6829425" y="3954463"/>
          <p14:tracePt t="18707" x="6835775" y="3949700"/>
          <p14:tracePt t="18714" x="6840538" y="3943350"/>
          <p14:tracePt t="18722" x="6858000" y="3925888"/>
          <p14:tracePt t="18742" x="6875463" y="3903663"/>
          <p14:tracePt t="18743" x="6892925" y="3875088"/>
          <p14:tracePt t="18759" x="6897688" y="3863975"/>
          <p14:tracePt t="18776" x="6897688" y="3851275"/>
          <p14:tracePt t="18792" x="6897688" y="3846513"/>
          <p14:tracePt t="18809" x="6880225" y="3835400"/>
          <p14:tracePt t="18826" x="6772275" y="3783013"/>
          <p14:tracePt t="18842" x="6657975" y="3732213"/>
          <p14:tracePt t="18859" x="6521450" y="3668713"/>
          <p14:tracePt t="18876" x="6337300" y="3589338"/>
          <p14:tracePt t="18892" x="6189663" y="3525838"/>
          <p14:tracePt t="18909" x="6092825" y="3479800"/>
          <p14:tracePt t="18926" x="6040438" y="3457575"/>
          <p14:tracePt t="18942" x="6018213" y="3446463"/>
          <p14:tracePt t="18959" x="6011863" y="3440113"/>
          <p14:tracePt t="19154" x="6011863" y="3435350"/>
          <p14:tracePt t="19162" x="6022975" y="3435350"/>
          <p14:tracePt t="19175" x="6040438" y="3435350"/>
          <p14:tracePt t="19176" x="6108700" y="3429000"/>
          <p14:tracePt t="19192" x="6218238" y="3417888"/>
          <p14:tracePt t="19209" x="6350000" y="3411538"/>
          <p14:tracePt t="19225" x="6497638" y="3406775"/>
          <p14:tracePt t="19242" x="6561138" y="3406775"/>
          <p14:tracePt t="19259" x="6600825" y="3400425"/>
          <p14:tracePt t="19275" x="6623050" y="3400425"/>
          <p14:tracePt t="19292" x="6646863" y="3400425"/>
          <p14:tracePt t="19309" x="6686550" y="3400425"/>
          <p14:tracePt t="19325" x="6754813" y="3400425"/>
          <p14:tracePt t="19341" x="6851650" y="3400425"/>
          <p14:tracePt t="19358" x="6950075" y="3400425"/>
          <p14:tracePt t="19375" x="7035800" y="3400425"/>
          <p14:tracePt t="19392" x="7108825" y="3400425"/>
          <p14:tracePt t="19409" x="7172325" y="3400425"/>
          <p14:tracePt t="19425" x="7251700" y="3394075"/>
          <p14:tracePt t="19442" x="7308850" y="3389313"/>
          <p14:tracePt t="19459" x="7366000" y="3389313"/>
          <p14:tracePt t="19475" x="7418388" y="3382963"/>
          <p14:tracePt t="19492" x="7446963" y="3378200"/>
          <p14:tracePt t="19509" x="7480300" y="3371850"/>
          <p14:tracePt t="19525" x="7526338" y="3371850"/>
          <p14:tracePt t="19542" x="7594600" y="3365500"/>
          <p14:tracePt t="19559" x="7658100" y="3365500"/>
          <p14:tracePt t="19576" x="7721600" y="3360738"/>
          <p14:tracePt t="19592" x="7772400" y="3354388"/>
          <p14:tracePt t="19609" x="7818438" y="3354388"/>
          <p14:tracePt t="19626" x="7908925" y="3349625"/>
          <p14:tracePt t="19642" x="7978775" y="3349625"/>
          <p14:tracePt t="19659" x="8058150" y="3349625"/>
          <p14:tracePt t="19675" x="8132763" y="3343275"/>
          <p14:tracePt t="19692" x="8183563" y="3343275"/>
          <p14:tracePt t="19709" x="8240713" y="3336925"/>
          <p14:tracePt t="19725" x="8308975" y="3332163"/>
          <p14:tracePt t="19742" x="8383588" y="3332163"/>
          <p14:tracePt t="19759" x="8475663" y="3325813"/>
          <p14:tracePt t="19775" x="8555038" y="3321050"/>
          <p14:tracePt t="19792" x="8612188" y="3314700"/>
          <p14:tracePt t="19809" x="8664575" y="3303588"/>
          <p14:tracePt t="19825" x="8726488" y="3297238"/>
          <p14:tracePt t="19842" x="8761413" y="3292475"/>
          <p14:tracePt t="19859" x="8772525" y="3292475"/>
          <p14:tracePt t="19897" x="8783638" y="3292475"/>
          <p14:tracePt t="20034" x="8778875" y="3292475"/>
          <p14:tracePt t="20042" x="8766175" y="3292475"/>
          <p14:tracePt t="20050" x="8750300" y="3292475"/>
          <p14:tracePt t="20050" x="8721725" y="3292475"/>
          <p14:tracePt t="20068" x="8669338" y="3314700"/>
          <p14:tracePt t="20075" x="8612188" y="3332163"/>
          <p14:tracePt t="20076" x="8451850" y="3371850"/>
          <p14:tracePt t="20092" x="8201025" y="3429000"/>
          <p14:tracePt t="20109" x="7943850" y="3475038"/>
          <p14:tracePt t="20126" x="7669213" y="3503613"/>
          <p14:tracePt t="20142" x="7464425" y="3525838"/>
          <p14:tracePt t="20159" x="7280275" y="3543300"/>
          <p14:tracePt t="20176" x="7108825" y="3554413"/>
          <p14:tracePt t="20192" x="6961188" y="3560763"/>
          <p14:tracePt t="20209" x="6835775" y="3560763"/>
          <p14:tracePt t="20227" x="6807200" y="3560763"/>
          <p14:tracePt t="20346" x="6818313" y="3560763"/>
          <p14:tracePt t="20354" x="6835775" y="3560763"/>
          <p14:tracePt t="20362" x="6858000" y="3554413"/>
          <p14:tracePt t="20362" x="6904038" y="3536950"/>
          <p14:tracePt t="20378" x="7029450" y="3514725"/>
          <p14:tracePt t="20392" x="7218363" y="3486150"/>
          <p14:tracePt t="20409" x="7640638" y="3429000"/>
          <p14:tracePt t="20426" x="7908925" y="3394075"/>
          <p14:tracePt t="20442" x="8115300" y="3371850"/>
          <p14:tracePt t="20459" x="8264525" y="3354388"/>
          <p14:tracePt t="20475" x="8337550" y="3343275"/>
          <p14:tracePt t="20492" x="8355013" y="3332163"/>
          <p14:tracePt t="20914" x="8350250" y="3332163"/>
          <p14:tracePt t="20922" x="8332788" y="3332163"/>
          <p14:tracePt t="20935" x="8297863" y="3325813"/>
          <p14:tracePt t="20938" x="8235950" y="3314700"/>
          <p14:tracePt t="20943" x="8058150" y="3292475"/>
          <p14:tracePt t="20959" x="7807325" y="3228975"/>
          <p14:tracePt t="20975" x="7600950" y="3178175"/>
          <p14:tracePt t="20992" x="7446963" y="3136900"/>
          <p14:tracePt t="21009" x="7315200" y="3068638"/>
          <p14:tracePt t="21026" x="7280275" y="3028950"/>
          <p14:tracePt t="21042" x="7251700" y="2982913"/>
          <p14:tracePt t="21059" x="7229475" y="2921000"/>
          <p14:tracePt t="21075" x="7207250" y="2863850"/>
          <p14:tracePt t="21092" x="7189788" y="2806700"/>
          <p14:tracePt t="21109" x="7183438" y="2771775"/>
          <p14:tracePt t="21126" x="7183438" y="2754313"/>
          <p14:tracePt t="21143" x="7178675" y="2736850"/>
          <p14:tracePt t="21159" x="7172325" y="2720975"/>
          <p14:tracePt t="21175" x="7172325" y="2708275"/>
          <p14:tracePt t="21192" x="7172325" y="2697163"/>
          <p14:tracePt t="21306" x="7165975" y="2697163"/>
          <p14:tracePt t="21312" x="7161213" y="2697163"/>
          <p14:tracePt t="21325" x="7150100" y="2692400"/>
          <p14:tracePt t="21326" x="7121525" y="2679700"/>
          <p14:tracePt t="21342" x="7064375" y="2663825"/>
          <p14:tracePt t="21359" x="7000875" y="2635250"/>
          <p14:tracePt t="21375" x="6961188" y="2617788"/>
          <p14:tracePt t="21392" x="6943725" y="2606675"/>
          <p14:tracePt t="21409" x="6926263" y="2593975"/>
          <p14:tracePt t="21409" x="6926263" y="2589213"/>
          <p14:tracePt t="21426" x="6908800" y="2589213"/>
          <p14:tracePt t="21442" x="6904038" y="2582863"/>
          <p14:tracePt t="21459" x="6897688" y="2582863"/>
          <p14:tracePt t="21786" x="6904038" y="2571750"/>
          <p14:tracePt t="21802" x="6915150" y="2560638"/>
          <p14:tracePt t="21810" x="6926263" y="2554288"/>
          <p14:tracePt t="21810" x="6954838" y="2536825"/>
          <p14:tracePt t="21826" x="6983413" y="2508250"/>
          <p14:tracePt t="21842" x="7035800" y="2463800"/>
          <p14:tracePt t="21859" x="7075488" y="2422525"/>
          <p14:tracePt t="21876" x="7121525" y="2382838"/>
          <p14:tracePt t="21892" x="7161213" y="2343150"/>
          <p14:tracePt t="21909" x="7218363" y="2292350"/>
          <p14:tracePt t="21925" x="7269163" y="2239963"/>
          <p14:tracePt t="21942" x="7304088" y="2193925"/>
          <p14:tracePt t="21959" x="7337425" y="2154238"/>
          <p14:tracePt t="21975" x="7361238" y="2114550"/>
          <p14:tracePt t="21992" x="7389813" y="2074863"/>
          <p14:tracePt t="22009" x="7412038" y="2039938"/>
          <p14:tracePt t="22025" x="7464425" y="1971675"/>
          <p14:tracePt t="22042" x="7493000" y="1931988"/>
          <p14:tracePt t="22059" x="7521575" y="1885950"/>
          <p14:tracePt t="22075" x="7550150" y="1835150"/>
          <p14:tracePt t="22092" x="7578725" y="1789113"/>
          <p14:tracePt t="22109" x="7594600" y="1743075"/>
          <p14:tracePt t="22125" x="7629525" y="1692275"/>
          <p14:tracePt t="22142" x="7664450" y="1635125"/>
          <p14:tracePt t="22159" x="7693025" y="1589088"/>
          <p14:tracePt t="22176" x="7721600" y="1543050"/>
          <p14:tracePt t="22192" x="7743825" y="1492250"/>
          <p14:tracePt t="22209" x="7783513" y="1446213"/>
          <p14:tracePt t="22225" x="7829550" y="1382713"/>
          <p14:tracePt t="22242" x="7851775" y="1349375"/>
          <p14:tracePt t="22259" x="7869238" y="1336675"/>
          <p14:tracePt t="22276" x="7875588" y="1325563"/>
          <p14:tracePt t="22378" x="7875588" y="1331913"/>
          <p14:tracePt t="22386" x="7875588" y="1343025"/>
          <p14:tracePt t="22393" x="7869238" y="1371600"/>
          <p14:tracePt t="22410" x="7858125" y="1389063"/>
          <p14:tracePt t="22410" x="7835900" y="1422400"/>
          <p14:tracePt t="22425" x="7726363" y="1554163"/>
          <p14:tracePt t="22442" x="7600950" y="1651000"/>
          <p14:tracePt t="22459" x="7435850" y="1765300"/>
          <p14:tracePt t="22475" x="7304088" y="1857375"/>
          <p14:tracePt t="22492" x="7178675" y="1954213"/>
          <p14:tracePt t="22509" x="7075488" y="2068513"/>
          <p14:tracePt t="22525" x="6983413" y="2182813"/>
          <p14:tracePt t="22542" x="6897688" y="2308225"/>
          <p14:tracePt t="22559" x="6835775" y="2406650"/>
          <p14:tracePt t="22575" x="6783388" y="2479675"/>
          <p14:tracePt t="22592" x="6761163" y="2508250"/>
          <p14:tracePt t="22609" x="6754813" y="2514600"/>
          <p14:tracePt t="22682" x="6778625" y="2508250"/>
          <p14:tracePt t="22690" x="6829425" y="2468563"/>
          <p14:tracePt t="22698" x="6943725" y="2382838"/>
          <p14:tracePt t="22708" x="7058025" y="2297113"/>
          <p14:tracePt t="22725" x="7200900" y="2217738"/>
          <p14:tracePt t="22742" x="7383463" y="2120900"/>
          <p14:tracePt t="22759" x="7578725" y="2017713"/>
          <p14:tracePt t="22776" x="7732713" y="1936750"/>
          <p14:tracePt t="22792" x="7858125" y="1868488"/>
          <p14:tracePt t="22809" x="7954963" y="1828800"/>
          <p14:tracePt t="22825" x="8012113" y="1789113"/>
          <p14:tracePt t="22842" x="8029575" y="1778000"/>
          <p14:tracePt t="22859" x="8035925" y="1771650"/>
          <p14:tracePt t="23018" x="8035925" y="1778000"/>
          <p14:tracePt t="23025" x="8012113" y="1793875"/>
          <p14:tracePt t="23042" x="7989888" y="1811338"/>
          <p14:tracePt t="23043" x="7926388" y="1846263"/>
          <p14:tracePt t="23059" x="7818438" y="1908175"/>
          <p14:tracePt t="23075" x="7658100" y="1993900"/>
          <p14:tracePt t="23092" x="7435850" y="2092325"/>
          <p14:tracePt t="23109" x="7194550" y="2206625"/>
          <p14:tracePt t="23125" x="6965950" y="2279650"/>
          <p14:tracePt t="23142" x="6778625" y="2332038"/>
          <p14:tracePt t="23159" x="6657975" y="2354263"/>
          <p14:tracePt t="23176" x="6583363" y="2360613"/>
          <p14:tracePt t="23192" x="6550025" y="2365375"/>
          <p14:tracePt t="23208" x="6515100" y="2371725"/>
          <p14:tracePt t="23225" x="6486525" y="2371725"/>
          <p14:tracePt t="23242" x="6480175" y="2371725"/>
          <p14:tracePt t="23382" x="0" y="0"/>
        </p14:tracePtLst>
        <p14:tracePtLst>
          <p14:tracePt t="27994" x="4822825" y="1863725"/>
          <p14:tracePt t="29786" x="4822825" y="1857375"/>
          <p14:tracePt t="29803" x="4818063" y="1851025"/>
          <p14:tracePt t="29810" x="4800600" y="1835150"/>
          <p14:tracePt t="29826" x="4789488" y="1828800"/>
          <p14:tracePt t="29827" x="4778375" y="1811338"/>
          <p14:tracePt t="29866" x="4772025" y="1806575"/>
          <p14:tracePt t="29986" x="4765675" y="1806575"/>
          <p14:tracePt t="30010" x="4754563" y="1800225"/>
          <p14:tracePt t="30026" x="4749800" y="1800225"/>
          <p14:tracePt t="30034" x="4743450" y="1800225"/>
          <p14:tracePt t="30050" x="4732338" y="1793875"/>
          <p14:tracePt t="30066" x="4725988" y="1789113"/>
          <p14:tracePt t="30082" x="4714875" y="1789113"/>
          <p14:tracePt t="30114" x="4703763" y="1789113"/>
          <p14:tracePt t="30122" x="4697413" y="1789113"/>
          <p14:tracePt t="30130" x="4686300" y="1782763"/>
          <p14:tracePt t="30138" x="4675188" y="1778000"/>
          <p14:tracePt t="30144" x="4611688" y="1760538"/>
          <p14:tracePt t="30159" x="4549775" y="1736725"/>
          <p14:tracePt t="30176" x="4464050" y="1714500"/>
          <p14:tracePt t="30193" x="4383088" y="1692275"/>
          <p14:tracePt t="30209" x="4303713" y="1668463"/>
          <p14:tracePt t="30226" x="4178300" y="1635125"/>
          <p14:tracePt t="30243" x="4075113" y="1617663"/>
          <p14:tracePt t="30259" x="3932238" y="1582738"/>
          <p14:tracePt t="30277" x="3783013" y="1543050"/>
          <p14:tracePt t="30293" x="3629025" y="1508125"/>
          <p14:tracePt t="30309" x="3486150" y="1474788"/>
          <p14:tracePt t="30326" x="3343275" y="1439863"/>
          <p14:tracePt t="30343" x="3206750" y="1411288"/>
          <p14:tracePt t="30359" x="3079750" y="1393825"/>
          <p14:tracePt t="30376" x="2965450" y="1382713"/>
          <p14:tracePt t="30392" x="2879725" y="1382713"/>
          <p14:tracePt t="30409" x="2822575" y="1382713"/>
          <p14:tracePt t="30426" x="2778125" y="1382713"/>
          <p14:tracePt t="30443" x="2743200" y="1389063"/>
          <p14:tracePt t="30459" x="2720975" y="1400175"/>
          <p14:tracePt t="30476" x="2692400" y="1406525"/>
          <p14:tracePt t="30492" x="2674938" y="1428750"/>
          <p14:tracePt t="30509" x="2657475" y="1457325"/>
          <p14:tracePt t="30526" x="2640013" y="1479550"/>
          <p14:tracePt t="30543" x="2622550" y="1514475"/>
          <p14:tracePt t="30559" x="2617788" y="1549400"/>
          <p14:tracePt t="30576" x="2606675" y="1582738"/>
          <p14:tracePt t="30592" x="2600325" y="1635125"/>
          <p14:tracePt t="30609" x="2600325" y="1692275"/>
          <p14:tracePt t="30626" x="2622550" y="1789113"/>
          <p14:tracePt t="30643" x="2657475" y="1851025"/>
          <p14:tracePt t="30659" x="2697163" y="1908175"/>
          <p14:tracePt t="30676" x="2732088" y="1943100"/>
          <p14:tracePt t="30692" x="2749550" y="1965325"/>
          <p14:tracePt t="30709" x="2765425" y="1978025"/>
          <p14:tracePt t="30726" x="2789238" y="1989138"/>
          <p14:tracePt t="30743" x="2840038" y="2000250"/>
          <p14:tracePt t="30759" x="2921000" y="2006600"/>
          <p14:tracePt t="30776" x="3017838" y="2006600"/>
          <p14:tracePt t="30792" x="3097213" y="1989138"/>
          <p14:tracePt t="30809" x="3171825" y="1960563"/>
          <p14:tracePt t="30826" x="3251200" y="1920875"/>
          <p14:tracePt t="30843" x="3292475" y="1897063"/>
          <p14:tracePt t="30859" x="3314700" y="1868488"/>
          <p14:tracePt t="30876" x="3321050" y="1851025"/>
          <p14:tracePt t="30892" x="3321050" y="1839913"/>
          <p14:tracePt t="30909" x="3321050" y="1828800"/>
          <p14:tracePt t="30926" x="3308350" y="1800225"/>
          <p14:tracePt t="30943" x="3279775" y="1771650"/>
          <p14:tracePt t="30959" x="3251200" y="1743075"/>
          <p14:tracePt t="30976" x="3206750" y="1714500"/>
          <p14:tracePt t="30992" x="3143250" y="1685925"/>
          <p14:tracePt t="31009" x="3051175" y="1663700"/>
          <p14:tracePt t="31026" x="2886075" y="1635125"/>
          <p14:tracePt t="31043" x="2765425" y="1617663"/>
          <p14:tracePt t="31059" x="2651125" y="1611313"/>
          <p14:tracePt t="31076" x="2554288" y="1611313"/>
          <p14:tracePt t="31092" x="2463800" y="1611313"/>
          <p14:tracePt t="31110" x="2365375" y="1617663"/>
          <p14:tracePt t="31127" x="2292350" y="1635125"/>
          <p14:tracePt t="31143" x="2235200" y="1657350"/>
          <p14:tracePt t="31160" x="2189163" y="1685925"/>
          <p14:tracePt t="31177" x="2149475" y="1708150"/>
          <p14:tracePt t="31192" x="2120900" y="1736725"/>
          <p14:tracePt t="31209" x="2079625" y="1760538"/>
          <p14:tracePt t="31226" x="2035175" y="1806575"/>
          <p14:tracePt t="31243" x="2017713" y="1822450"/>
          <p14:tracePt t="31259" x="2000250" y="1846263"/>
          <p14:tracePt t="31276" x="1993900" y="1863725"/>
          <p14:tracePt t="31293" x="1993900" y="1879600"/>
          <p14:tracePt t="31309" x="1989138" y="1897063"/>
          <p14:tracePt t="31326" x="1989138" y="1920875"/>
          <p14:tracePt t="31343" x="1989138" y="1949450"/>
          <p14:tracePt t="31359" x="1989138" y="1982788"/>
          <p14:tracePt t="31376" x="1989138" y="2022475"/>
          <p14:tracePt t="31392" x="1993900" y="2068513"/>
          <p14:tracePt t="31409" x="2011363" y="2103438"/>
          <p14:tracePt t="31426" x="2051050" y="2143125"/>
          <p14:tracePt t="31443" x="2092325" y="2165350"/>
          <p14:tracePt t="31459" x="2154238" y="2200275"/>
          <p14:tracePt t="31476" x="2239963" y="2228850"/>
          <p14:tracePt t="31492" x="2325688" y="2257425"/>
          <p14:tracePt t="31509" x="2417763" y="2279650"/>
          <p14:tracePt t="31526" x="2520950" y="2279650"/>
          <p14:tracePt t="31542" x="2651125" y="2274888"/>
          <p14:tracePt t="31559" x="2811463" y="2246313"/>
          <p14:tracePt t="31576" x="2965450" y="2206625"/>
          <p14:tracePt t="31592" x="3114675" y="2165350"/>
          <p14:tracePt t="31609" x="3246438" y="2125663"/>
          <p14:tracePt t="31626" x="3371850" y="2085975"/>
          <p14:tracePt t="31643" x="3400425" y="2063750"/>
          <p14:tracePt t="31659" x="3411538" y="2051050"/>
          <p14:tracePt t="31676" x="3411538" y="2046288"/>
          <p14:tracePt t="31692" x="3411538" y="2039938"/>
          <p14:tracePt t="31709" x="3406775" y="2022475"/>
          <p14:tracePt t="31726" x="3394075" y="2011363"/>
          <p14:tracePt t="31742" x="3365500" y="1989138"/>
          <p14:tracePt t="31759" x="3303588" y="1949450"/>
          <p14:tracePt t="31776" x="3194050" y="1897063"/>
          <p14:tracePt t="31793" x="3057525" y="1846263"/>
          <p14:tracePt t="31809" x="2851150" y="1782763"/>
          <p14:tracePt t="31826" x="2714625" y="1749425"/>
          <p14:tracePt t="31842" x="2565400" y="1731963"/>
          <p14:tracePt t="31859" x="2428875" y="1731963"/>
          <p14:tracePt t="31876" x="2308225" y="1736725"/>
          <p14:tracePt t="31892" x="2211388" y="1749425"/>
          <p14:tracePt t="31909" x="2149475" y="1760538"/>
          <p14:tracePt t="31927" x="2097088" y="1771650"/>
          <p14:tracePt t="31942" x="2063750" y="1782763"/>
          <p14:tracePt t="31959" x="2035175" y="1793875"/>
          <p14:tracePt t="31976" x="2011363" y="1811338"/>
          <p14:tracePt t="31992" x="1993900" y="1822450"/>
          <p14:tracePt t="32009" x="1978025" y="1857375"/>
          <p14:tracePt t="32026" x="1978025" y="1879600"/>
          <p14:tracePt t="32042" x="1978025" y="1897063"/>
          <p14:tracePt t="32059" x="1978025" y="1914525"/>
          <p14:tracePt t="32076" x="1989138" y="1936750"/>
          <p14:tracePt t="32092" x="2006600" y="1965325"/>
          <p14:tracePt t="32109" x="2039938" y="2006600"/>
          <p14:tracePt t="32126" x="2079625" y="2046288"/>
          <p14:tracePt t="32142" x="2136775" y="2085975"/>
          <p14:tracePt t="32159" x="2206625" y="2114550"/>
          <p14:tracePt t="32176" x="2297113" y="2136775"/>
          <p14:tracePt t="32192" x="2422525" y="2149475"/>
          <p14:tracePt t="32209" x="2536825" y="2154238"/>
          <p14:tracePt t="32209" x="2600325" y="2154238"/>
          <p14:tracePt t="32226" x="2697163" y="2136775"/>
          <p14:tracePt t="32242" x="2800350" y="2103438"/>
          <p14:tracePt t="32259" x="2908300" y="2079625"/>
          <p14:tracePt t="32276" x="3000375" y="2051050"/>
          <p14:tracePt t="32293" x="3040063" y="2035175"/>
          <p14:tracePt t="32309" x="3051175" y="2022475"/>
          <p14:tracePt t="32378" x="3051175" y="2011363"/>
          <p14:tracePt t="32386" x="3046413" y="2006600"/>
          <p14:tracePt t="32394" x="3035300" y="1993900"/>
          <p14:tracePt t="32395" x="3017838" y="1989138"/>
          <p14:tracePt t="32409" x="2932113" y="1949450"/>
          <p14:tracePt t="32409" x="2879725" y="1931988"/>
          <p14:tracePt t="32426" x="2749550" y="1879600"/>
          <p14:tracePt t="32442" x="2543175" y="1822450"/>
          <p14:tracePt t="32459" x="2274888" y="1749425"/>
          <p14:tracePt t="32476" x="2039938" y="1697038"/>
          <p14:tracePt t="32492" x="1874838" y="1679575"/>
          <p14:tracePt t="32509" x="1743075" y="1674813"/>
          <p14:tracePt t="32526" x="1639888" y="1674813"/>
          <p14:tracePt t="32542" x="1560513" y="1685925"/>
          <p14:tracePt t="32559" x="1508125" y="1708150"/>
          <p14:tracePt t="32576" x="1457325" y="1731963"/>
          <p14:tracePt t="32592" x="1422400" y="1771650"/>
          <p14:tracePt t="32609" x="1393825" y="1817688"/>
          <p14:tracePt t="32609" x="1382713" y="1846263"/>
          <p14:tracePt t="32626" x="1371600" y="1885950"/>
          <p14:tracePt t="32642" x="1371600" y="1936750"/>
          <p14:tracePt t="32659" x="1377950" y="1982788"/>
          <p14:tracePt t="32676" x="1393825" y="2022475"/>
          <p14:tracePt t="32692" x="1428750" y="2063750"/>
          <p14:tracePt t="32709" x="1463675" y="2108200"/>
          <p14:tracePt t="32726" x="1520825" y="2136775"/>
          <p14:tracePt t="32742" x="1617663" y="2178050"/>
          <p14:tracePt t="32759" x="1765300" y="2200275"/>
          <p14:tracePt t="32776" x="1960563" y="2217738"/>
          <p14:tracePt t="32792" x="2143125" y="2217738"/>
          <p14:tracePt t="32809" x="2292350" y="2189163"/>
          <p14:tracePt t="32809" x="2349500" y="2171700"/>
          <p14:tracePt t="32827" x="2446338" y="2136775"/>
          <p14:tracePt t="32843" x="2514600" y="2108200"/>
          <p14:tracePt t="32860" x="2543175" y="2079625"/>
          <p14:tracePt t="32877" x="2560638" y="2046288"/>
          <p14:tracePt t="32893" x="2560638" y="2028825"/>
          <p14:tracePt t="32939" x="2560638" y="2017713"/>
          <p14:tracePt t="32971" x="2560638" y="2011363"/>
          <p14:tracePt t="32986" x="2543175" y="2000250"/>
          <p14:tracePt t="32994" x="2525713" y="1989138"/>
          <p14:tracePt t="32994" x="2503488" y="1978025"/>
          <p14:tracePt t="33009" x="2411413" y="1925638"/>
          <p14:tracePt t="33026" x="2343150" y="1903413"/>
          <p14:tracePt t="33042" x="2268538" y="1879600"/>
          <p14:tracePt t="33059" x="2171700" y="1857375"/>
          <p14:tracePt t="33077" x="2068513" y="1835150"/>
          <p14:tracePt t="33093" x="1954213" y="1817688"/>
          <p14:tracePt t="33110" x="1863725" y="1811338"/>
          <p14:tracePt t="33127" x="1789113" y="1811338"/>
          <p14:tracePt t="33143" x="1731963" y="1811338"/>
          <p14:tracePt t="33160" x="1697038" y="1822450"/>
          <p14:tracePt t="33177" x="1674813" y="1839913"/>
          <p14:tracePt t="33193" x="1657350" y="1863725"/>
          <p14:tracePt t="33210" x="1639888" y="1885950"/>
          <p14:tracePt t="33210" x="1639888" y="1897063"/>
          <p14:tracePt t="33227" x="1628775" y="1925638"/>
          <p14:tracePt t="33243" x="1628775" y="1943100"/>
          <p14:tracePt t="33260" x="1628775" y="1954213"/>
          <p14:tracePt t="33630" x="1635125" y="1960563"/>
          <p14:tracePt t="33653" x="1639888" y="1960563"/>
          <p14:tracePt t="33653" x="1657350" y="1960563"/>
          <p14:tracePt t="33659" x="1714500" y="1960563"/>
          <p14:tracePt t="33676" x="1800225" y="1982788"/>
          <p14:tracePt t="33692" x="1868488" y="2006600"/>
          <p14:tracePt t="33709" x="1908175" y="2017713"/>
          <p14:tracePt t="33726" x="1925638" y="2022475"/>
          <p14:tracePt t="33742" x="1936750" y="2028825"/>
          <p14:tracePt t="33759" x="1943100" y="2035175"/>
          <p14:tracePt t="33776" x="1971675" y="2039938"/>
          <p14:tracePt t="33792" x="2000250" y="2046288"/>
          <p14:tracePt t="33809" x="2039938" y="2057400"/>
          <p14:tracePt t="33809" x="2063750" y="2063750"/>
          <p14:tracePt t="33826" x="2108200" y="2074863"/>
          <p14:tracePt t="33842" x="2136775" y="2085975"/>
          <p14:tracePt t="33859" x="2165350" y="2092325"/>
          <p14:tracePt t="33876" x="2182813" y="2097088"/>
          <p14:tracePt t="33892" x="2189163" y="2097088"/>
          <p14:tracePt t="33930" x="2193925" y="2097088"/>
          <p14:tracePt t="33946" x="2200275" y="2097088"/>
          <p14:tracePt t="33970" x="2206625" y="2097088"/>
          <p14:tracePt t="33986" x="2211388" y="2103438"/>
          <p14:tracePt t="33994" x="2222500" y="2108200"/>
          <p14:tracePt t="34018" x="2228850" y="2108200"/>
          <p14:tracePt t="34026" x="2235200" y="2108200"/>
          <p14:tracePt t="34042" x="2246313" y="2114550"/>
          <p14:tracePt t="34043" x="2251075" y="2114550"/>
          <p14:tracePt t="34059" x="2268538" y="2120900"/>
          <p14:tracePt t="34076" x="2279650" y="2120900"/>
          <p14:tracePt t="34092" x="2292350" y="2120900"/>
          <p14:tracePt t="34109" x="2303463" y="2120900"/>
          <p14:tracePt t="34125" x="2308225" y="2125663"/>
          <p14:tracePt t="34142" x="2314575" y="2125663"/>
          <p14:tracePt t="34159" x="2325688" y="2125663"/>
          <p14:tracePt t="34176" x="2336800" y="2125663"/>
          <p14:tracePt t="34192" x="2349500" y="2125663"/>
          <p14:tracePt t="34209" x="2354263" y="2125663"/>
          <p14:tracePt t="34225" x="2360613" y="2125663"/>
          <p14:tracePt t="34242" x="2371725" y="2125663"/>
          <p14:tracePt t="34282" x="2378075" y="2125663"/>
          <p14:tracePt t="34290" x="2382838" y="2125663"/>
          <p14:tracePt t="34298" x="2393950" y="2125663"/>
          <p14:tracePt t="34309" x="2411413" y="2125663"/>
          <p14:tracePt t="34325" x="2446338" y="2125663"/>
          <p14:tracePt t="34343" x="2479675" y="2132013"/>
          <p14:tracePt t="34359" x="2536825" y="2132013"/>
          <p14:tracePt t="34376" x="2600325" y="2136775"/>
          <p14:tracePt t="34392" x="2674938" y="2143125"/>
          <p14:tracePt t="34409" x="2720975" y="2149475"/>
          <p14:tracePt t="34425" x="2794000" y="2149475"/>
          <p14:tracePt t="34442" x="2835275" y="2149475"/>
          <p14:tracePt t="34459" x="2886075" y="2149475"/>
          <p14:tracePt t="34476" x="2943225" y="2143125"/>
          <p14:tracePt t="34492" x="2982913" y="2136775"/>
          <p14:tracePt t="34508" x="3017838" y="2132013"/>
          <p14:tracePt t="34525" x="3057525" y="2125663"/>
          <p14:tracePt t="34542" x="3086100" y="2120900"/>
          <p14:tracePt t="34559" x="3121025" y="2108200"/>
          <p14:tracePt t="34576" x="3160713" y="2103438"/>
          <p14:tracePt t="34592" x="3182938" y="2085975"/>
          <p14:tracePt t="34609" x="3211513" y="2079625"/>
          <p14:tracePt t="34626" x="3228975" y="2068513"/>
          <p14:tracePt t="34642" x="3240088" y="2063750"/>
          <p14:tracePt t="34659" x="3246438" y="2057400"/>
          <p14:tracePt t="34676" x="3251200" y="2046288"/>
          <p14:tracePt t="34754" x="3257550" y="2046288"/>
          <p14:tracePt t="34754" x="0" y="0"/>
        </p14:tracePtLst>
        <p14:tracePtLst>
          <p14:tracePt t="35342" x="2022475" y="1978025"/>
          <p14:tracePt t="35474" x="2011363" y="1960563"/>
          <p14:tracePt t="35486" x="2011363" y="1943100"/>
          <p14:tracePt t="35490" x="2000250" y="1925638"/>
          <p14:tracePt t="35498" x="1989138" y="1897063"/>
          <p14:tracePt t="35509" x="1982788" y="1874838"/>
          <p14:tracePt t="35525" x="1982788" y="1846263"/>
          <p14:tracePt t="35546" x="1982788" y="1828800"/>
          <p14:tracePt t="35559" x="2000250" y="1811338"/>
          <p14:tracePt t="35578" x="2039938" y="1778000"/>
          <p14:tracePt t="35594" x="2143125" y="1731963"/>
          <p14:tracePt t="35610" x="2292350" y="1674813"/>
          <p14:tracePt t="35626" x="2635250" y="1628775"/>
          <p14:tracePt t="35650" x="2874963" y="1628775"/>
          <p14:tracePt t="35666" x="3125788" y="1646238"/>
          <p14:tracePt t="35682" x="3354388" y="1679575"/>
          <p14:tracePt t="35692" x="3508375" y="1720850"/>
          <p14:tracePt t="35709" x="3640138" y="1754188"/>
          <p14:tracePt t="35726" x="3721100" y="1793875"/>
          <p14:tracePt t="35742" x="3736975" y="1806575"/>
          <p14:tracePt t="36058" x="3714750" y="1811338"/>
          <p14:tracePt t="36069" x="3657600" y="1822450"/>
          <p14:tracePt t="36074" x="3554413" y="1851025"/>
          <p14:tracePt t="36074" x="3411538" y="1892300"/>
          <p14:tracePt t="36082" x="3240088" y="1936750"/>
          <p14:tracePt t="36092" x="2863850" y="2028825"/>
          <p14:tracePt t="36109" x="2560638" y="2120900"/>
          <p14:tracePt t="36126" x="2371725" y="2193925"/>
          <p14:tracePt t="36142" x="2257425" y="2257425"/>
          <p14:tracePt t="36159" x="2193925" y="2308225"/>
          <p14:tracePt t="36175" x="2149475" y="2343150"/>
          <p14:tracePt t="36192" x="2143125" y="2354263"/>
          <p14:tracePt t="36282" x="2136775" y="2354263"/>
          <p14:tracePt t="36290" x="2125663" y="2354263"/>
          <p14:tracePt t="36302" x="2108200" y="2354263"/>
          <p14:tracePt t="36306" x="2097088" y="2360613"/>
          <p14:tracePt t="36313" x="2057400" y="2371725"/>
          <p14:tracePt t="36325" x="2017713" y="2378075"/>
          <p14:tracePt t="36342" x="1982788" y="2382838"/>
          <p14:tracePt t="36359" x="1949450" y="2389188"/>
          <p14:tracePt t="36375" x="1897063" y="2389188"/>
          <p14:tracePt t="36392" x="1835150" y="2389188"/>
          <p14:tracePt t="36409" x="1736725" y="2382838"/>
          <p14:tracePt t="36409" x="1692275" y="2378075"/>
          <p14:tracePt t="36426" x="1611313" y="2360613"/>
          <p14:tracePt t="36442" x="1549400" y="2336800"/>
          <p14:tracePt t="36459" x="1514475" y="2314575"/>
          <p14:tracePt t="36475" x="1474788" y="2274888"/>
          <p14:tracePt t="36492" x="1439863" y="2246313"/>
          <p14:tracePt t="36509" x="1411288" y="2228850"/>
          <p14:tracePt t="36525" x="1406525" y="2228850"/>
          <p14:tracePt t="36605" x="1393825" y="2228850"/>
          <p14:tracePt t="36626" x="1389063" y="2228850"/>
          <p14:tracePt t="36706" x="1382713" y="2228850"/>
          <p14:tracePt t="36709" x="1377950" y="2228850"/>
          <p14:tracePt t="36725" x="1371600" y="2228850"/>
          <p14:tracePt t="36726" x="1360488" y="2235200"/>
          <p14:tracePt t="36742" x="1354138" y="2239963"/>
          <p14:tracePt t="36759" x="1349375" y="2246313"/>
          <p14:tracePt t="36775" x="1349375" y="2257425"/>
          <p14:tracePt t="36792" x="1349375" y="2274888"/>
          <p14:tracePt t="36809" x="1365250" y="2297113"/>
          <p14:tracePt t="36826" x="1439863" y="2349500"/>
          <p14:tracePt t="36842" x="1549400" y="2382838"/>
          <p14:tracePt t="36859" x="1674813" y="2411413"/>
          <p14:tracePt t="36876" x="1789113" y="2435225"/>
          <p14:tracePt t="36892" x="1879600" y="2446338"/>
          <p14:tracePt t="36909" x="1954213" y="2451100"/>
          <p14:tracePt t="36925" x="2017713" y="2451100"/>
          <p14:tracePt t="36942" x="2046288" y="2451100"/>
          <p14:tracePt t="36959" x="2074863" y="2435225"/>
          <p14:tracePt t="36975" x="2092325" y="2411413"/>
          <p14:tracePt t="36992" x="2103438" y="2378075"/>
          <p14:tracePt t="37009" x="2103438" y="2354263"/>
          <p14:tracePt t="37026" x="2103438" y="2343150"/>
          <p14:tracePt t="39209" x="2103438" y="2336800"/>
          <p14:tracePt t="39219" x="2120900" y="2336800"/>
          <p14:tracePt t="39225" x="2125663" y="2332038"/>
          <p14:tracePt t="39226" x="2143125" y="2325688"/>
          <p14:tracePt t="39505" x="2154238" y="2325688"/>
          <p14:tracePt t="39518" x="2165350" y="2320925"/>
          <p14:tracePt t="39519" x="2200275" y="2303463"/>
          <p14:tracePt t="39525" x="2314575" y="2246313"/>
          <p14:tracePt t="39542" x="2479675" y="2160588"/>
          <p14:tracePt t="39559" x="2651125" y="2092325"/>
          <p14:tracePt t="39574" x="2794000" y="2022475"/>
          <p14:tracePt t="39591" x="2932113" y="1971675"/>
          <p14:tracePt t="39608" x="3040063" y="1920875"/>
          <p14:tracePt t="39625" x="3108325" y="1885950"/>
          <p14:tracePt t="39642" x="3121025" y="1874838"/>
          <p14:tracePt t="39681" x="3125788" y="1874838"/>
          <p14:tracePt t="39697" x="3125788" y="1868488"/>
          <p14:tracePt t="39705" x="3132138" y="1868488"/>
          <p14:tracePt t="39712" x="3136900" y="1863725"/>
          <p14:tracePt t="39725" x="3143250" y="1851025"/>
          <p14:tracePt t="39742" x="3149600" y="1846263"/>
          <p14:tracePt t="39758" x="3154363" y="1828800"/>
          <p14:tracePt t="39775" x="3160713" y="1811338"/>
          <p14:tracePt t="39792" x="3165475" y="1806575"/>
          <p14:tracePt t="39809" x="3165475" y="1800225"/>
          <p14:tracePt t="39858" x="3165475" y="1789113"/>
          <p14:tracePt t="39865" x="3154363" y="1789113"/>
          <p14:tracePt t="39873" x="3132138" y="1782763"/>
          <p14:tracePt t="39877" x="3097213" y="1765300"/>
          <p14:tracePt t="39892" x="3068638" y="1760538"/>
          <p14:tracePt t="39908" x="3028950" y="1754188"/>
          <p14:tracePt t="39926" x="2971800" y="1749425"/>
          <p14:tracePt t="39942" x="2886075" y="1743075"/>
          <p14:tracePt t="39958" x="2800350" y="1736725"/>
          <p14:tracePt t="39975" x="2725738" y="1725613"/>
          <p14:tracePt t="39992" x="2697163" y="1720850"/>
          <p14:tracePt t="40008" x="2686050" y="1714500"/>
          <p14:tracePt t="40090" x="2686050" y="1708150"/>
          <p14:tracePt t="40098" x="2697163" y="1692275"/>
          <p14:tracePt t="40105" x="2708275" y="1679575"/>
          <p14:tracePt t="40109" x="2732088" y="1657350"/>
          <p14:tracePt t="40125" x="2749550" y="1639888"/>
          <p14:tracePt t="40142" x="2765425" y="1622425"/>
          <p14:tracePt t="40158" x="2789238" y="1611313"/>
          <p14:tracePt t="40175" x="2822575" y="1600200"/>
          <p14:tracePt t="40192" x="2840038" y="1589088"/>
          <p14:tracePt t="40209" x="2863850" y="1582738"/>
          <p14:tracePt t="40225" x="2908300" y="1577975"/>
          <p14:tracePt t="40242" x="2960688" y="1577975"/>
          <p14:tracePt t="40259" x="3035300" y="1577975"/>
          <p14:tracePt t="40275" x="3121025" y="1582738"/>
          <p14:tracePt t="40292" x="3194050" y="1589088"/>
          <p14:tracePt t="40309" x="3257550" y="1593850"/>
          <p14:tracePt t="40325" x="3308350" y="1600200"/>
          <p14:tracePt t="40342" x="3343275" y="1606550"/>
          <p14:tracePt t="40358" x="3360738" y="1606550"/>
          <p14:tracePt t="40433" x="3360738" y="1611313"/>
          <p14:tracePt t="40465" x="3354388" y="1611313"/>
          <p14:tracePt t="40473" x="3343275" y="1611313"/>
          <p14:tracePt t="40481" x="3332163" y="1617663"/>
          <p14:tracePt t="40489" x="3321050" y="1617663"/>
          <p14:tracePt t="40497" x="3292475" y="1622425"/>
          <p14:tracePt t="40508" x="3246438" y="1635125"/>
          <p14:tracePt t="40526" x="3160713" y="1635125"/>
          <p14:tracePt t="40542" x="3035300" y="1635125"/>
          <p14:tracePt t="40558" x="2914650" y="1622425"/>
          <p14:tracePt t="40575" x="2828925" y="1611313"/>
          <p14:tracePt t="40592" x="2771775" y="1606550"/>
          <p14:tracePt t="40608" x="2749550" y="1606550"/>
          <p14:tracePt t="40777" x="2754313" y="1600200"/>
          <p14:tracePt t="40785" x="2765425" y="1593850"/>
          <p14:tracePt t="40793" x="2835275" y="1582738"/>
          <p14:tracePt t="40810" x="2897188" y="1582738"/>
          <p14:tracePt t="40810" x="2978150" y="1577975"/>
          <p14:tracePt t="40825" x="3286125" y="1577975"/>
          <p14:tracePt t="40842" x="3514725" y="1589088"/>
          <p14:tracePt t="40859" x="3686175" y="1593850"/>
          <p14:tracePt t="40875" x="3857625" y="1611313"/>
          <p14:tracePt t="40892" x="4046538" y="1635125"/>
          <p14:tracePt t="40909" x="4240213" y="1663700"/>
          <p14:tracePt t="40925" x="4400550" y="1692275"/>
          <p14:tracePt t="40942" x="4521200" y="1720850"/>
          <p14:tracePt t="40958" x="4589463" y="1736725"/>
          <p14:tracePt t="40975" x="4600575" y="1743075"/>
          <p14:tracePt t="41033" x="4600575" y="1749425"/>
          <p14:tracePt t="41041" x="4594225" y="1749425"/>
          <p14:tracePt t="41049" x="4578350" y="1754188"/>
          <p14:tracePt t="41057" x="4503738" y="1771650"/>
          <p14:tracePt t="41075" x="4440238" y="1778000"/>
          <p14:tracePt t="41076" x="4251325" y="1793875"/>
          <p14:tracePt t="41092" x="3921125" y="1793875"/>
          <p14:tracePt t="41109" x="3451225" y="1778000"/>
          <p14:tracePt t="41125" x="3011488" y="1736725"/>
          <p14:tracePt t="41142" x="2668588" y="1697038"/>
          <p14:tracePt t="41158" x="2479675" y="1663700"/>
          <p14:tracePt t="41175" x="2406650" y="1646238"/>
          <p14:tracePt t="41192" x="2400300" y="1646238"/>
          <p14:tracePt t="41361" x="2400300" y="1639888"/>
          <p14:tracePt t="41377" x="2406650" y="1639888"/>
          <p14:tracePt t="41385" x="2411413" y="1639888"/>
          <p14:tracePt t="41393" x="2417763" y="1635125"/>
          <p14:tracePt t="41409" x="2428875" y="1635125"/>
          <p14:tracePt t="41425" x="2463800" y="1622425"/>
          <p14:tracePt t="41426" x="2543175" y="1617663"/>
          <p14:tracePt t="41442" x="2663825" y="1617663"/>
          <p14:tracePt t="41458" x="2800350" y="1617663"/>
          <p14:tracePt t="41475" x="2936875" y="1617663"/>
          <p14:tracePt t="41492" x="3074988" y="1606550"/>
          <p14:tracePt t="41508" x="3182938" y="1600200"/>
          <p14:tracePt t="41525" x="3222625" y="1593850"/>
          <p14:tracePt t="41542" x="3235325" y="1589088"/>
          <p14:tracePt t="41689" x="3228975" y="1589088"/>
          <p14:tracePt t="41745" x="3222625" y="1589088"/>
          <p14:tracePt t="41801" x="3217863" y="1589088"/>
          <p14:tracePt t="41809" x="3194050" y="1593850"/>
          <p14:tracePt t="41825" x="3132138" y="1611313"/>
          <p14:tracePt t="41842" x="3092450" y="1617663"/>
          <p14:tracePt t="41842" x="3022600" y="1622425"/>
          <p14:tracePt t="41859" x="2971800" y="1628775"/>
          <p14:tracePt t="41875" x="2932113" y="1628775"/>
          <p14:tracePt t="41892" x="2897188" y="1628775"/>
          <p14:tracePt t="41908" x="2892425" y="1628775"/>
          <p14:tracePt t="42137" x="2903538" y="1628775"/>
          <p14:tracePt t="42145" x="2925763" y="1628775"/>
          <p14:tracePt t="42153" x="2971800" y="1628775"/>
          <p14:tracePt t="42159" x="3114675" y="1639888"/>
          <p14:tracePt t="42175" x="3308350" y="1657350"/>
          <p14:tracePt t="42192" x="3521075" y="1663700"/>
          <p14:tracePt t="42208" x="3817938" y="1679575"/>
          <p14:tracePt t="42226" x="3925888" y="1679575"/>
          <p14:tracePt t="42242" x="3971925" y="1674813"/>
          <p14:tracePt t="42259" x="3983038" y="1668463"/>
          <p14:tracePt t="42362" x="3983038" y="1663700"/>
          <p14:tracePt t="42369" x="3978275" y="1657350"/>
          <p14:tracePt t="42377" x="3954463" y="1646238"/>
          <p14:tracePt t="42393" x="3937000" y="1646238"/>
          <p14:tracePt t="42394" x="3925888" y="1639888"/>
          <p14:tracePt t="42408" x="3897313" y="1628775"/>
          <p14:tracePt t="42408" x="3879850" y="1628775"/>
          <p14:tracePt t="42425" x="3857625" y="1617663"/>
          <p14:tracePt t="42442" x="3851275" y="1617663"/>
          <p14:tracePt t="42705" x="3846513" y="1617663"/>
          <p14:tracePt t="42713" x="3840163" y="1622425"/>
          <p14:tracePt t="42719" x="3829050" y="1646238"/>
          <p14:tracePt t="42725" x="3806825" y="1679575"/>
          <p14:tracePt t="42742" x="3778250" y="1731963"/>
          <p14:tracePt t="42759" x="3743325" y="1789113"/>
          <p14:tracePt t="42775" x="3708400" y="1874838"/>
          <p14:tracePt t="42792" x="3679825" y="1949450"/>
          <p14:tracePt t="42808" x="3651250" y="2022475"/>
          <p14:tracePt t="42825" x="3622675" y="2125663"/>
          <p14:tracePt t="42842" x="3606800" y="2171700"/>
          <p14:tracePt t="42858" x="3600450" y="2193925"/>
          <p14:tracePt t="42875" x="3594100" y="2217738"/>
          <p14:tracePt t="42892" x="3589338" y="2235200"/>
          <p14:tracePt t="42908" x="3589338" y="2246313"/>
          <p14:tracePt t="42925" x="3582988" y="2257425"/>
          <p14:tracePt t="42942" x="3582988" y="2263775"/>
          <p14:tracePt t="42959" x="3582988" y="2268538"/>
          <p14:tracePt t="42975" x="3582988" y="2274888"/>
          <p14:tracePt t="42992" x="3582988" y="2279650"/>
          <p14:tracePt t="43008" x="3582988" y="2292350"/>
          <p14:tracePt t="43008" x="3578225" y="2297113"/>
          <p14:tracePt t="43025" x="3571875" y="2314575"/>
          <p14:tracePt t="43042" x="3571875" y="2343150"/>
          <p14:tracePt t="43058" x="3565525" y="2371725"/>
          <p14:tracePt t="43075" x="3560763" y="2400300"/>
          <p14:tracePt t="43092" x="3549650" y="2422525"/>
          <p14:tracePt t="43108" x="3536950" y="2463800"/>
          <p14:tracePt t="43125" x="3525838" y="2492375"/>
          <p14:tracePt t="43142" x="3508375" y="2525713"/>
          <p14:tracePt t="43158" x="3503613" y="2554288"/>
          <p14:tracePt t="43175" x="3492500" y="2571750"/>
          <p14:tracePt t="43192" x="3492500" y="2578100"/>
          <p14:tracePt t="43345" x="3503613" y="2571750"/>
          <p14:tracePt t="43353" x="3514725" y="2549525"/>
          <p14:tracePt t="43361" x="3543300" y="2520950"/>
          <p14:tracePt t="43369" x="3578225" y="2486025"/>
          <p14:tracePt t="43375" x="3657600" y="2382838"/>
          <p14:tracePt t="43392" x="3789363" y="2193925"/>
          <p14:tracePt t="43408" x="3925888" y="2000250"/>
          <p14:tracePt t="43425" x="4011613" y="1885950"/>
          <p14:tracePt t="43442" x="4040188" y="1857375"/>
          <p14:tracePt t="43458" x="4064000" y="1828800"/>
          <p14:tracePt t="43475" x="4079875" y="1800225"/>
          <p14:tracePt t="43491" x="4097338" y="1771650"/>
          <p14:tracePt t="43508" x="4108450" y="1754188"/>
          <p14:tracePt t="43525" x="4114800" y="1743075"/>
          <p14:tracePt t="43542" x="4114800" y="1736725"/>
          <p14:tracePt t="43577" x="4114800" y="1725613"/>
          <p14:tracePt t="43808" x="0" y="0"/>
        </p14:tracePtLst>
        <p14:tracePtLst>
          <p14:tracePt t="52798" x="2600325" y="3679825"/>
          <p14:tracePt t="52810" x="2593975" y="3679825"/>
          <p14:tracePt t="52818" x="2578100" y="3679825"/>
          <p14:tracePt t="52826" x="2508250" y="3697288"/>
          <p14:tracePt t="52842" x="2457450" y="3714750"/>
          <p14:tracePt t="52843" x="2325688" y="3743325"/>
          <p14:tracePt t="52859" x="2182813" y="3778250"/>
          <p14:tracePt t="52891" x="2046288" y="3789363"/>
          <p14:tracePt t="52892" x="1920875" y="3794125"/>
          <p14:tracePt t="52908" x="1789113" y="3806825"/>
          <p14:tracePt t="52926" x="1639888" y="3806825"/>
          <p14:tracePt t="52942" x="1485900" y="3806825"/>
          <p14:tracePt t="52959" x="1336675" y="3800475"/>
          <p14:tracePt t="52975" x="1206500" y="3800475"/>
          <p14:tracePt t="52992" x="1103313" y="3794125"/>
          <p14:tracePt t="53009" x="977900" y="3783013"/>
          <p14:tracePt t="53026" x="936625" y="3778250"/>
          <p14:tracePt t="53042" x="920750" y="3765550"/>
          <p14:tracePt t="53059" x="908050" y="3754438"/>
          <p14:tracePt t="53075" x="896938" y="3749675"/>
          <p14:tracePt t="53092" x="892175" y="3743325"/>
          <p14:tracePt t="53109" x="885825" y="3732213"/>
          <p14:tracePt t="53126" x="874713" y="3714750"/>
          <p14:tracePt t="53142" x="868363" y="3692525"/>
          <p14:tracePt t="53159" x="868363" y="3675063"/>
          <p14:tracePt t="53175" x="868363" y="3668713"/>
          <p14:tracePt t="53192" x="885825" y="3651250"/>
          <p14:tracePt t="53209" x="949325" y="3611563"/>
          <p14:tracePt t="53225" x="1050925" y="3536950"/>
          <p14:tracePt t="53242" x="1096963" y="3497263"/>
          <p14:tracePt t="53259" x="1114425" y="3475038"/>
          <p14:tracePt t="53275" x="1136650" y="3457575"/>
          <p14:tracePt t="53292" x="1160463" y="3435350"/>
          <p14:tracePt t="53309" x="1177925" y="3406775"/>
          <p14:tracePt t="53326" x="1206500" y="3382963"/>
          <p14:tracePt t="53342" x="1228725" y="3360738"/>
          <p14:tracePt t="53359" x="1250950" y="3332163"/>
          <p14:tracePt t="53375" x="1279525" y="3303588"/>
          <p14:tracePt t="53392" x="1308100" y="3279775"/>
          <p14:tracePt t="53409" x="1354138" y="3251200"/>
          <p14:tracePt t="53426" x="1377950" y="3235325"/>
          <p14:tracePt t="53442" x="1393825" y="3222625"/>
          <p14:tracePt t="53459" x="1417638" y="3211513"/>
          <p14:tracePt t="53475" x="1439863" y="3206750"/>
          <p14:tracePt t="53492" x="1479550" y="3189288"/>
          <p14:tracePt t="53509" x="1531938" y="3171825"/>
          <p14:tracePt t="53526" x="1600200" y="3149600"/>
          <p14:tracePt t="53542" x="1674813" y="3132138"/>
          <p14:tracePt t="53559" x="1754188" y="3121025"/>
          <p14:tracePt t="53575" x="1851025" y="3103563"/>
          <p14:tracePt t="53592" x="1965325" y="3092450"/>
          <p14:tracePt t="53609" x="2132013" y="3074988"/>
          <p14:tracePt t="53626" x="2246313" y="3068638"/>
          <p14:tracePt t="53642" x="2343150" y="3063875"/>
          <p14:tracePt t="53659" x="2446338" y="3057525"/>
          <p14:tracePt t="53675" x="2565400" y="3057525"/>
          <p14:tracePt t="53692" x="2703513" y="3057525"/>
          <p14:tracePt t="53709" x="2835275" y="3057525"/>
          <p14:tracePt t="53726" x="2971800" y="3046413"/>
          <p14:tracePt t="53742" x="3092450" y="3046413"/>
          <p14:tracePt t="53759" x="3235325" y="3046413"/>
          <p14:tracePt t="53775" x="3354388" y="3046413"/>
          <p14:tracePt t="53792" x="3479800" y="3051175"/>
          <p14:tracePt t="53809" x="3600450" y="3057525"/>
          <p14:tracePt t="53809" x="3657600" y="3063875"/>
          <p14:tracePt t="53826" x="3771900" y="3068638"/>
          <p14:tracePt t="53842" x="3892550" y="3079750"/>
          <p14:tracePt t="53859" x="4000500" y="3092450"/>
          <p14:tracePt t="53875" x="4103688" y="3103563"/>
          <p14:tracePt t="53892" x="4194175" y="3114675"/>
          <p14:tracePt t="53909" x="4279900" y="3143250"/>
          <p14:tracePt t="53925" x="4371975" y="3160713"/>
          <p14:tracePt t="53942" x="4446588" y="3178175"/>
          <p14:tracePt t="53959" x="4514850" y="3200400"/>
          <p14:tracePt t="53975" x="4565650" y="3211513"/>
          <p14:tracePt t="53992" x="4618038" y="3235325"/>
          <p14:tracePt t="54008" x="4703763" y="3279775"/>
          <p14:tracePt t="54026" x="4760913" y="3308350"/>
          <p14:tracePt t="54042" x="4811713" y="3349625"/>
          <p14:tracePt t="54059" x="4851400" y="3378200"/>
          <p14:tracePt t="54075" x="4868863" y="3406775"/>
          <p14:tracePt t="54092" x="4879975" y="3429000"/>
          <p14:tracePt t="54110" x="4892675" y="3468688"/>
          <p14:tracePt t="54126" x="4903788" y="3492500"/>
          <p14:tracePt t="54142" x="4914900" y="3532188"/>
          <p14:tracePt t="54159" x="4914900" y="3565525"/>
          <p14:tracePt t="54175" x="4921250" y="3594100"/>
          <p14:tracePt t="54192" x="4926013" y="3635375"/>
          <p14:tracePt t="54209" x="4926013" y="3679825"/>
          <p14:tracePt t="54225" x="4897438" y="3749675"/>
          <p14:tracePt t="54242" x="4868863" y="3789363"/>
          <p14:tracePt t="54259" x="4840288" y="3817938"/>
          <p14:tracePt t="54275" x="4800600" y="3851275"/>
          <p14:tracePt t="54292" x="4754563" y="3892550"/>
          <p14:tracePt t="54309" x="4686300" y="3925888"/>
          <p14:tracePt t="54325" x="4594225" y="3978275"/>
          <p14:tracePt t="54342" x="4457700" y="4029075"/>
          <p14:tracePt t="54359" x="4235450" y="4092575"/>
          <p14:tracePt t="54375" x="4006850" y="4137025"/>
          <p14:tracePt t="54392" x="3800475" y="4160838"/>
          <p14:tracePt t="54409" x="3578225" y="4183063"/>
          <p14:tracePt t="54409" x="3463925" y="4189413"/>
          <p14:tracePt t="54426" x="3217863" y="4200525"/>
          <p14:tracePt t="54442" x="2960688" y="4206875"/>
          <p14:tracePt t="54459" x="2714625" y="4206875"/>
          <p14:tracePt t="54475" x="2497138" y="4165600"/>
          <p14:tracePt t="54492" x="2336800" y="4121150"/>
          <p14:tracePt t="54509" x="2200275" y="4068763"/>
          <p14:tracePt t="54525" x="2085975" y="4029075"/>
          <p14:tracePt t="54542" x="2000250" y="4000500"/>
          <p14:tracePt t="54559" x="1914525" y="3978275"/>
          <p14:tracePt t="54575" x="1835150" y="3943350"/>
          <p14:tracePt t="54592" x="1736725" y="3903663"/>
          <p14:tracePt t="54609" x="1646238" y="3868738"/>
          <p14:tracePt t="54625" x="1536700" y="3806825"/>
          <p14:tracePt t="54642" x="1497013" y="3771900"/>
          <p14:tracePt t="54659" x="1457325" y="3714750"/>
          <p14:tracePt t="54675" x="1435100" y="3668713"/>
          <p14:tracePt t="54692" x="1411288" y="3640138"/>
          <p14:tracePt t="54709" x="1400175" y="3629025"/>
          <p14:tracePt t="54724" x="1393825" y="3611563"/>
          <p14:tracePt t="54741" x="1389063" y="3582988"/>
          <p14:tracePt t="54758" x="1377950" y="3565525"/>
          <p14:tracePt t="54775" x="1371600" y="3549650"/>
          <p14:tracePt t="54792" x="1371600" y="3532188"/>
          <p14:tracePt t="54809" x="1365250" y="3508375"/>
          <p14:tracePt t="54825" x="1365250" y="3486150"/>
          <p14:tracePt t="54842" x="1365250" y="3479800"/>
          <p14:tracePt t="54882" x="1365250" y="3468688"/>
          <p14:tracePt t="54897" x="1365250" y="3463925"/>
          <p14:tracePt t="54904" x="1371600" y="3457575"/>
          <p14:tracePt t="54909" x="1389063" y="3446463"/>
          <p14:tracePt t="54925" x="1406525" y="3435350"/>
          <p14:tracePt t="54942" x="1422400" y="3429000"/>
          <p14:tracePt t="54959" x="1457325" y="3411538"/>
          <p14:tracePt t="54975" x="1497013" y="3400425"/>
          <p14:tracePt t="54992" x="1525588" y="3394075"/>
          <p14:tracePt t="55009" x="1543050" y="3389313"/>
          <p14:tracePt t="55025" x="1577975" y="3378200"/>
          <p14:tracePt t="55042" x="1600200" y="3371850"/>
          <p14:tracePt t="55059" x="1617663" y="3365500"/>
          <p14:tracePt t="55075" x="1651000" y="3360738"/>
          <p14:tracePt t="55092" x="1685925" y="3360738"/>
          <p14:tracePt t="55109" x="1743075" y="3360738"/>
          <p14:tracePt t="55126" x="1806575" y="3354388"/>
          <p14:tracePt t="55142" x="1868488" y="3354388"/>
          <p14:tracePt t="55158" x="1925638" y="3354388"/>
          <p14:tracePt t="55175" x="1978025" y="3354388"/>
          <p14:tracePt t="55192" x="2035175" y="3354388"/>
          <p14:tracePt t="55209" x="2114550" y="3354388"/>
          <p14:tracePt t="55225" x="2257425" y="3354388"/>
          <p14:tracePt t="55242" x="2371725" y="3360738"/>
          <p14:tracePt t="55258" x="2479675" y="3360738"/>
          <p14:tracePt t="55275" x="2593975" y="3365500"/>
          <p14:tracePt t="55292" x="2692400" y="3365500"/>
          <p14:tracePt t="55309" x="2794000" y="3371850"/>
          <p14:tracePt t="55325" x="2936875" y="3382963"/>
          <p14:tracePt t="55342" x="3103563" y="3394075"/>
          <p14:tracePt t="55358" x="3257550" y="3417888"/>
          <p14:tracePt t="55375" x="3389313" y="3422650"/>
          <p14:tracePt t="55392" x="3514725" y="3435350"/>
          <p14:tracePt t="55409" x="3611563" y="3446463"/>
          <p14:tracePt t="55425" x="3754438" y="3457575"/>
          <p14:tracePt t="55442" x="3835400" y="3468688"/>
          <p14:tracePt t="55459" x="3892550" y="3475038"/>
          <p14:tracePt t="55475" x="3932238" y="3479800"/>
          <p14:tracePt t="55492" x="3954463" y="3486150"/>
          <p14:tracePt t="55509" x="3965575" y="3486150"/>
          <p14:tracePt t="55525" x="3971925" y="3486150"/>
          <p14:tracePt t="55562" x="3978275" y="3486150"/>
          <p14:tracePt t="55609" x="3978275" y="3492500"/>
          <p14:tracePt t="55633" x="3978275" y="3497263"/>
          <p14:tracePt t="55650" x="3978275" y="3503613"/>
          <p14:tracePt t="55657" x="3978275" y="3508375"/>
          <p14:tracePt t="55668" x="3978275" y="3514725"/>
          <p14:tracePt t="55675" x="3978275" y="3525838"/>
          <p14:tracePt t="55676" x="3978275" y="3543300"/>
          <p14:tracePt t="55692" x="3978275" y="3571875"/>
          <p14:tracePt t="55708" x="3978275" y="3600450"/>
          <p14:tracePt t="55725" x="3960813" y="3635375"/>
          <p14:tracePt t="55742" x="3949700" y="3668713"/>
          <p14:tracePt t="55758" x="3932238" y="3692525"/>
          <p14:tracePt t="55775" x="3908425" y="3721100"/>
          <p14:tracePt t="55792" x="3886200" y="3743325"/>
          <p14:tracePt t="55809" x="3863975" y="3765550"/>
          <p14:tracePt t="55825" x="3829050" y="3789363"/>
          <p14:tracePt t="55842" x="3811588" y="3800475"/>
          <p14:tracePt t="55858" x="3778250" y="3811588"/>
          <p14:tracePt t="55875" x="3743325" y="3829050"/>
          <p14:tracePt t="55892" x="3703638" y="3840163"/>
          <p14:tracePt t="55909" x="3675063" y="3851275"/>
          <p14:tracePt t="55925" x="3646488" y="3857625"/>
          <p14:tracePt t="55942" x="3629025" y="3863975"/>
          <p14:tracePt t="55958" x="3617913" y="3863975"/>
          <p14:tracePt t="56001" x="3611563" y="3863975"/>
          <p14:tracePt t="56017" x="3606800" y="3863975"/>
          <p14:tracePt t="56025" x="3578225" y="3868738"/>
          <p14:tracePt t="56042" x="3565525" y="3868738"/>
          <p14:tracePt t="56042" x="3536950" y="3868738"/>
          <p14:tracePt t="56058" x="3514725" y="3868738"/>
          <p14:tracePt t="56075" x="3492500" y="3868738"/>
          <p14:tracePt t="56092" x="3475038" y="3868738"/>
          <p14:tracePt t="56108" x="3463925" y="3868738"/>
          <p14:tracePt t="56127" x="3457575" y="3868738"/>
          <p14:tracePt t="56142" x="3446463" y="3868738"/>
          <p14:tracePt t="56158" x="3440113" y="3868738"/>
          <p14:tracePt t="56175" x="3440113" y="3863975"/>
          <p14:tracePt t="56192" x="3429000" y="3863975"/>
          <p14:tracePt t="56208" x="3422650" y="3851275"/>
          <p14:tracePt t="56225" x="3406775" y="3835400"/>
          <p14:tracePt t="56242" x="3400425" y="3829050"/>
          <p14:tracePt t="56281" x="3394075" y="3829050"/>
          <p14:tracePt t="56292" x="3394075" y="3811588"/>
          <p14:tracePt t="56302" x="3406775" y="3789363"/>
          <p14:tracePt t="56309" x="3429000" y="3765550"/>
          <p14:tracePt t="56325" x="3451225" y="3732213"/>
          <p14:tracePt t="56342" x="3492500" y="3703638"/>
          <p14:tracePt t="56359" x="3543300" y="3663950"/>
          <p14:tracePt t="56375" x="3611563" y="3617913"/>
          <p14:tracePt t="56392" x="3708400" y="3565525"/>
          <p14:tracePt t="56408" x="3879850" y="3514725"/>
          <p14:tracePt t="56426" x="3978275" y="3492500"/>
          <p14:tracePt t="56442" x="4046538" y="3475038"/>
          <p14:tracePt t="56459" x="4103688" y="3468688"/>
          <p14:tracePt t="56475" x="4149725" y="3463925"/>
          <p14:tracePt t="56492" x="4200525" y="3463925"/>
          <p14:tracePt t="56508" x="4246563" y="3446463"/>
          <p14:tracePt t="56525" x="4297363" y="3429000"/>
          <p14:tracePt t="56542" x="4337050" y="3411538"/>
          <p14:tracePt t="56558" x="4365625" y="3400425"/>
          <p14:tracePt t="56575" x="4383088" y="3394075"/>
          <p14:tracePt t="56689" x="4383088" y="3389313"/>
          <p14:tracePt t="56697" x="4378325" y="3389313"/>
          <p14:tracePt t="56705" x="4360863" y="3378200"/>
          <p14:tracePt t="56713" x="4314825" y="3354388"/>
          <p14:tracePt t="56725" x="4235450" y="3325813"/>
          <p14:tracePt t="56742" x="4160838" y="3292475"/>
          <p14:tracePt t="56759" x="4068763" y="3257550"/>
          <p14:tracePt t="56775" x="3971925" y="3217863"/>
          <p14:tracePt t="56792" x="3851275" y="3189288"/>
          <p14:tracePt t="56808" x="3686175" y="3136900"/>
          <p14:tracePt t="56825" x="3297238" y="3046413"/>
          <p14:tracePt t="56842" x="3000375" y="2982913"/>
          <p14:tracePt t="56859" x="2754313" y="2932113"/>
          <p14:tracePt t="56875" x="2543175" y="2903538"/>
          <p14:tracePt t="56892" x="2354263" y="2879725"/>
          <p14:tracePt t="56909" x="2193925" y="2868613"/>
          <p14:tracePt t="56925" x="2074863" y="2868613"/>
          <p14:tracePt t="56942" x="1965325" y="2868613"/>
          <p14:tracePt t="56959" x="1874838" y="2879725"/>
          <p14:tracePt t="56975" x="1817688" y="2903538"/>
          <p14:tracePt t="56992" x="1760538" y="2925763"/>
          <p14:tracePt t="57008" x="1685925" y="2971800"/>
          <p14:tracePt t="57026" x="1639888" y="3017838"/>
          <p14:tracePt t="57042" x="1593850" y="3063875"/>
          <p14:tracePt t="57059" x="1560513" y="3121025"/>
          <p14:tracePt t="57076" x="1543050" y="3189288"/>
          <p14:tracePt t="57093" x="1536700" y="3251200"/>
          <p14:tracePt t="57109" x="1536700" y="3308350"/>
          <p14:tracePt t="57126" x="1554163" y="3360738"/>
          <p14:tracePt t="57142" x="1582738" y="3400425"/>
          <p14:tracePt t="57159" x="1635125" y="3451225"/>
          <p14:tracePt t="57175" x="1720850" y="3503613"/>
          <p14:tracePt t="57192" x="1857375" y="3565525"/>
          <p14:tracePt t="57208" x="2178050" y="3635375"/>
          <p14:tracePt t="57226" x="2400300" y="3657600"/>
          <p14:tracePt t="57242" x="2606675" y="3657600"/>
          <p14:tracePt t="57258" x="2822575" y="3622675"/>
          <p14:tracePt t="57275" x="3011488" y="3578225"/>
          <p14:tracePt t="57292" x="3171825" y="3532188"/>
          <p14:tracePt t="57308" x="3314700" y="3486150"/>
          <p14:tracePt t="57325" x="3429000" y="3440113"/>
          <p14:tracePt t="57342" x="3508375" y="3411538"/>
          <p14:tracePt t="57359" x="3549650" y="3394075"/>
          <p14:tracePt t="57375" x="3560763" y="3389313"/>
          <p14:tracePt t="57392" x="3560763" y="3382963"/>
          <p14:tracePt t="57426" x="3560763" y="3378200"/>
          <p14:tracePt t="57426" x="3560763" y="3365500"/>
          <p14:tracePt t="57442" x="3532188" y="3354388"/>
          <p14:tracePt t="57458" x="3486150" y="3336925"/>
          <p14:tracePt t="57475" x="3429000" y="3321050"/>
          <p14:tracePt t="57492" x="3332163" y="3286125"/>
          <p14:tracePt t="57508" x="3217863" y="3263900"/>
          <p14:tracePt t="57525" x="3108325" y="3251200"/>
          <p14:tracePt t="57542" x="2982913" y="3251200"/>
          <p14:tracePt t="57558" x="2868613" y="3251200"/>
          <p14:tracePt t="57575" x="2749550" y="3257550"/>
          <p14:tracePt t="57592" x="2646363" y="3268663"/>
          <p14:tracePt t="57608" x="2549525" y="3286125"/>
          <p14:tracePt t="57608" x="2514600" y="3292475"/>
          <p14:tracePt t="57625" x="2451100" y="3314700"/>
          <p14:tracePt t="57642" x="2406650" y="3336925"/>
          <p14:tracePt t="57659" x="2365375" y="3354388"/>
          <p14:tracePt t="57675" x="2332038" y="3371850"/>
          <p14:tracePt t="57692" x="2303463" y="3389313"/>
          <p14:tracePt t="57708" x="2286000" y="3411538"/>
          <p14:tracePt t="57725" x="2268538" y="3429000"/>
          <p14:tracePt t="57742" x="2268538" y="3451225"/>
          <p14:tracePt t="57758" x="2268538" y="3486150"/>
          <p14:tracePt t="57775" x="2279650" y="3503613"/>
          <p14:tracePt t="57792" x="2297113" y="3521075"/>
          <p14:tracePt t="57808" x="2325688" y="3536950"/>
          <p14:tracePt t="57825" x="2439988" y="3578225"/>
          <p14:tracePt t="57842" x="2578100" y="3606800"/>
          <p14:tracePt t="57858" x="2725738" y="3635375"/>
          <p14:tracePt t="57875" x="2903538" y="3640138"/>
          <p14:tracePt t="57892" x="3086100" y="3640138"/>
          <p14:tracePt t="57909" x="3246438" y="3600450"/>
          <p14:tracePt t="57925" x="3349625" y="3565525"/>
          <p14:tracePt t="57942" x="3411538" y="3554413"/>
          <p14:tracePt t="57958" x="3429000" y="3549650"/>
          <p14:tracePt t="57975" x="3435350" y="3543300"/>
          <p14:tracePt t="58097" x="3429000" y="3543300"/>
          <p14:tracePt t="58105" x="3411538" y="3536950"/>
          <p14:tracePt t="58113" x="3389313" y="3536950"/>
          <p14:tracePt t="58121" x="3354388" y="3532188"/>
          <p14:tracePt t="58129" x="3268663" y="3521075"/>
          <p14:tracePt t="58142" x="3171825" y="3508375"/>
          <p14:tracePt t="58159" x="3068638" y="3497263"/>
          <p14:tracePt t="58176" x="2960688" y="3486150"/>
          <p14:tracePt t="58192" x="2857500" y="3479800"/>
          <p14:tracePt t="58208" x="2760663" y="3475038"/>
          <p14:tracePt t="58225" x="2617788" y="3475038"/>
          <p14:tracePt t="58242" x="2549525" y="3479800"/>
          <p14:tracePt t="58258" x="2479675" y="3497263"/>
          <p14:tracePt t="58275" x="2435225" y="3514725"/>
          <p14:tracePt t="58292" x="2400300" y="3521075"/>
          <p14:tracePt t="58309" x="2365375" y="3536950"/>
          <p14:tracePt t="58325" x="2349500" y="3549650"/>
          <p14:tracePt t="58342" x="2336800" y="3554413"/>
          <p14:tracePt t="58358" x="2332038" y="3560763"/>
          <p14:tracePt t="58393" x="2332038" y="3565525"/>
          <p14:tracePt t="58505" x="2336800" y="3565525"/>
          <p14:tracePt t="58513" x="2354263" y="3565525"/>
          <p14:tracePt t="58521" x="2382838" y="3565525"/>
          <p14:tracePt t="58529" x="2428875" y="3565525"/>
          <p14:tracePt t="58536" x="2474913" y="3565525"/>
          <p14:tracePt t="58542" x="2578100" y="3554413"/>
          <p14:tracePt t="58558" x="2674938" y="3536950"/>
          <p14:tracePt t="58575" x="2749550" y="3525838"/>
          <p14:tracePt t="58592" x="2794000" y="3514725"/>
          <p14:tracePt t="58609" x="2811463" y="3508375"/>
          <p14:tracePt t="59153" x="2817813" y="3508375"/>
          <p14:tracePt t="59169" x="2828925" y="3508375"/>
          <p14:tracePt t="59177" x="2840038" y="3503613"/>
          <p14:tracePt t="59192" x="2851150" y="3497263"/>
          <p14:tracePt t="59193" x="2886075" y="3497263"/>
          <p14:tracePt t="59208" x="2932113" y="3497263"/>
          <p14:tracePt t="59225" x="3035300" y="3497263"/>
          <p14:tracePt t="59242" x="3092450" y="3497263"/>
          <p14:tracePt t="59258" x="3103563" y="3497263"/>
          <p14:tracePt t="59345" x="3108325" y="3497263"/>
          <p14:tracePt t="59353" x="3114675" y="3497263"/>
          <p14:tracePt t="59360" x="3121025" y="3497263"/>
          <p14:tracePt t="59375" x="3125788" y="3497263"/>
          <p14:tracePt t="59375" x="3143250" y="3497263"/>
          <p14:tracePt t="59392" x="3149600" y="3497263"/>
          <p14:tracePt t="60005" x="0" y="0"/>
        </p14:tracePtLst>
        <p14:tracePtLst>
          <p14:tracePt t="62018" x="2892425" y="3708400"/>
          <p14:tracePt t="62329" x="2897188" y="3708400"/>
          <p14:tracePt t="62337" x="2903538" y="3708400"/>
          <p14:tracePt t="62345" x="2908300" y="3703638"/>
          <p14:tracePt t="62353" x="2914650" y="3697288"/>
          <p14:tracePt t="62361" x="2932113" y="3679825"/>
          <p14:tracePt t="62375" x="2954338" y="3668713"/>
          <p14:tracePt t="62391" x="2965450" y="3651250"/>
          <p14:tracePt t="62409" x="2982913" y="3635375"/>
          <p14:tracePt t="62409" x="2989263" y="3629025"/>
          <p14:tracePt t="62425" x="3017838" y="3600450"/>
          <p14:tracePt t="62442" x="3040063" y="3578225"/>
          <p14:tracePt t="62458" x="3063875" y="3560763"/>
          <p14:tracePt t="62475" x="3086100" y="3543300"/>
          <p14:tracePt t="62491" x="3132138" y="3508375"/>
          <p14:tracePt t="62508" x="3178175" y="3492500"/>
          <p14:tracePt t="62525" x="3206750" y="3475038"/>
          <p14:tracePt t="62542" x="3235325" y="3468688"/>
          <p14:tracePt t="62558" x="3275013" y="3463925"/>
          <p14:tracePt t="62575" x="3314700" y="3451225"/>
          <p14:tracePt t="62591" x="3354388" y="3446463"/>
          <p14:tracePt t="62608" x="3394075" y="3440113"/>
          <p14:tracePt t="62625" x="3451225" y="3440113"/>
          <p14:tracePt t="62642" x="3497263" y="3446463"/>
          <p14:tracePt t="62658" x="3536950" y="3451225"/>
          <p14:tracePt t="62675" x="3582988" y="3463925"/>
          <p14:tracePt t="62691" x="3617913" y="3475038"/>
          <p14:tracePt t="62708" x="3651250" y="3492500"/>
          <p14:tracePt t="62725" x="3697288" y="3503613"/>
          <p14:tracePt t="62741" x="3754438" y="3525838"/>
          <p14:tracePt t="62758" x="3817938" y="3549650"/>
          <p14:tracePt t="62775" x="3875088" y="3565525"/>
          <p14:tracePt t="62791" x="3925888" y="3578225"/>
          <p14:tracePt t="62808" x="3989388" y="3589338"/>
          <p14:tracePt t="62825" x="4068763" y="3594100"/>
          <p14:tracePt t="62841" x="4103688" y="3600450"/>
          <p14:tracePt t="62858" x="4121150" y="3600450"/>
          <p14:tracePt t="62875" x="4143375" y="3600450"/>
          <p14:tracePt t="62891" x="4149725" y="3600450"/>
          <p14:tracePt t="62908" x="4154488" y="3606800"/>
          <p14:tracePt t="62925" x="4160838" y="3606800"/>
          <p14:tracePt t="62941" x="4165600" y="3606800"/>
          <p14:tracePt t="62958" x="4183063" y="3606800"/>
          <p14:tracePt t="62975" x="4206875" y="3606800"/>
          <p14:tracePt t="62991" x="4229100" y="3611563"/>
          <p14:tracePt t="63008" x="4257675" y="3617913"/>
          <p14:tracePt t="63025" x="4275138" y="3622675"/>
          <p14:tracePt t="63041" x="4286250" y="3622675"/>
          <p14:tracePt t="63185" x="4292600" y="3635375"/>
          <p14:tracePt t="63193" x="4297363" y="3651250"/>
          <p14:tracePt t="63201" x="4297363" y="3679825"/>
          <p14:tracePt t="63209" x="4303713" y="3714750"/>
          <p14:tracePt t="63209" x="4325938" y="3754438"/>
          <p14:tracePt t="63225" x="4349750" y="3851275"/>
          <p14:tracePt t="63242" x="4365625" y="3897313"/>
          <p14:tracePt t="63259" x="4378325" y="3937000"/>
          <p14:tracePt t="63275" x="4394200" y="3971925"/>
          <p14:tracePt t="63291" x="4400550" y="4000500"/>
          <p14:tracePt t="63308" x="4406900" y="4029075"/>
          <p14:tracePt t="63325" x="4418013" y="4057650"/>
          <p14:tracePt t="63341" x="4418013" y="4068763"/>
          <p14:tracePt t="63385" x="4422775" y="4075113"/>
          <p14:tracePt t="63449" x="4422775" y="4079875"/>
          <p14:tracePt t="63465" x="4422775" y="4086225"/>
          <p14:tracePt t="63481" x="4422775" y="4092575"/>
          <p14:tracePt t="63505" x="4422775" y="4097338"/>
          <p14:tracePt t="63513" x="4422775" y="4103688"/>
          <p14:tracePt t="63526" x="4422775" y="4108450"/>
          <p14:tracePt t="63545" x="4418013" y="4114800"/>
          <p14:tracePt t="63561" x="4418013" y="4121150"/>
          <p14:tracePt t="63585" x="4411663" y="4125913"/>
          <p14:tracePt t="63592" x="4406900" y="4132263"/>
          <p14:tracePt t="63608" x="4406900" y="4137025"/>
          <p14:tracePt t="63609" x="4394200" y="4143375"/>
          <p14:tracePt t="63625" x="4383088" y="4149725"/>
          <p14:tracePt t="63673" x="4378325" y="4154488"/>
          <p14:tracePt t="63681" x="4371975" y="4154488"/>
          <p14:tracePt t="63689" x="4365625" y="4160838"/>
          <p14:tracePt t="63692" x="4332288" y="4165600"/>
          <p14:tracePt t="63708" x="4286250" y="4189413"/>
          <p14:tracePt t="63725" x="4229100" y="4206875"/>
          <p14:tracePt t="63741" x="4160838" y="4229100"/>
          <p14:tracePt t="63758" x="4103688" y="4235450"/>
          <p14:tracePt t="63775" x="4051300" y="4246563"/>
          <p14:tracePt t="63791" x="4022725" y="4246563"/>
          <p14:tracePt t="63808" x="3983038" y="4246563"/>
          <p14:tracePt t="63825" x="3954463" y="4246563"/>
          <p14:tracePt t="63841" x="3921125" y="4246563"/>
          <p14:tracePt t="63858" x="3892550" y="4246563"/>
          <p14:tracePt t="63875" x="3875088" y="4246563"/>
          <p14:tracePt t="63891" x="3857625" y="4246563"/>
          <p14:tracePt t="63908" x="3846513" y="4246563"/>
          <p14:tracePt t="63925" x="3840163" y="4246563"/>
          <p14:tracePt t="63941" x="3829050" y="4246563"/>
          <p14:tracePt t="63958" x="3817938" y="4246563"/>
          <p14:tracePt t="63975" x="3806825" y="4246563"/>
          <p14:tracePt t="63991" x="3794125" y="4246563"/>
          <p14:tracePt t="64008" x="3778250" y="4246563"/>
          <p14:tracePt t="64008" x="3765550" y="4246563"/>
          <p14:tracePt t="64025" x="3725863" y="4235450"/>
          <p14:tracePt t="64041" x="3668713" y="4229100"/>
          <p14:tracePt t="64058" x="3617913" y="4217988"/>
          <p14:tracePt t="64075" x="3582988" y="4206875"/>
          <p14:tracePt t="64092" x="3565525" y="4200525"/>
          <p14:tracePt t="64108" x="3549650" y="4200525"/>
          <p14:tracePt t="64125" x="3532188" y="4194175"/>
          <p14:tracePt t="64141" x="3521075" y="4189413"/>
          <p14:tracePt t="64158" x="3514725" y="4189413"/>
          <p14:tracePt t="64175" x="3503613" y="4178300"/>
          <p14:tracePt t="64191" x="3486150" y="4165600"/>
          <p14:tracePt t="64208" x="3468688" y="4154488"/>
          <p14:tracePt t="64208" x="3463925" y="4149725"/>
          <p14:tracePt t="64225" x="3446463" y="4132263"/>
          <p14:tracePt t="64242" x="3429000" y="4121150"/>
          <p14:tracePt t="64321" x="3422650" y="4121150"/>
          <p14:tracePt t="64329" x="3422650" y="4114800"/>
          <p14:tracePt t="64337" x="3422650" y="4103688"/>
          <p14:tracePt t="64345" x="3417888" y="4092575"/>
          <p14:tracePt t="64352" x="3417888" y="4086225"/>
          <p14:tracePt t="64358" x="3411538" y="4075113"/>
          <p14:tracePt t="64375" x="3411538" y="4068763"/>
          <p14:tracePt t="64391" x="3406775" y="4057650"/>
          <p14:tracePt t="64408" x="3400425" y="4051300"/>
          <p14:tracePt t="64425" x="3394075" y="4046538"/>
          <p14:tracePt t="64441" x="3389313" y="4040188"/>
          <p14:tracePt t="64458" x="3389313" y="4035425"/>
          <p14:tracePt t="64475" x="3378200" y="4035425"/>
          <p14:tracePt t="64491" x="3371850" y="4022725"/>
          <p14:tracePt t="64508" x="3365500" y="4022725"/>
          <p14:tracePt t="64544" x="3365500" y="4017963"/>
          <p14:tracePt t="64558" x="3365500" y="4011613"/>
          <p14:tracePt t="64558" x="3360738" y="4006850"/>
          <p14:tracePt t="64617" x="3360738" y="4000500"/>
          <p14:tracePt t="64625" x="3360738" y="3994150"/>
          <p14:tracePt t="64641" x="3360738" y="3989388"/>
          <p14:tracePt t="64657" x="3371850" y="3978275"/>
          <p14:tracePt t="64665" x="3378200" y="3971925"/>
          <p14:tracePt t="64673" x="3389313" y="3965575"/>
          <p14:tracePt t="64673" x="3394075" y="3960813"/>
          <p14:tracePt t="64681" x="3400425" y="3960813"/>
          <p14:tracePt t="64691" x="3417888" y="3943350"/>
          <p14:tracePt t="64708" x="3429000" y="3943350"/>
          <p14:tracePt t="64857" x="3417888" y="3943350"/>
          <p14:tracePt t="64865" x="3406775" y="3943350"/>
          <p14:tracePt t="64874" x="3389313" y="3943350"/>
          <p14:tracePt t="64879" x="3332163" y="3943350"/>
          <p14:tracePt t="64891" x="3268663" y="3943350"/>
          <p14:tracePt t="64908" x="3194050" y="3954463"/>
          <p14:tracePt t="64925" x="3143250" y="3965575"/>
          <p14:tracePt t="64941" x="3103563" y="3978275"/>
          <p14:tracePt t="64958" x="3063875" y="3983038"/>
          <p14:tracePt t="64975" x="3040063" y="4000500"/>
          <p14:tracePt t="64991" x="3022600" y="4006850"/>
          <p14:tracePt t="65008" x="3022600" y="4011613"/>
          <p14:tracePt t="65008" x="3017838" y="4017963"/>
          <p14:tracePt t="65025" x="3011488" y="4017963"/>
          <p14:tracePt t="65121" x="3017838" y="4022725"/>
          <p14:tracePt t="65134" x="3028950" y="4029075"/>
          <p14:tracePt t="65137" x="3046413" y="4035425"/>
          <p14:tracePt t="65143" x="3108325" y="4040188"/>
          <p14:tracePt t="65158" x="3200400" y="4046538"/>
          <p14:tracePt t="65175" x="3297238" y="4046538"/>
          <p14:tracePt t="65191" x="3417888" y="4029075"/>
          <p14:tracePt t="65208" x="3497263" y="4011613"/>
          <p14:tracePt t="65224" x="3536950" y="3994150"/>
          <p14:tracePt t="65241" x="3543300" y="3994150"/>
          <p14:tracePt t="65258" x="3549650" y="3989388"/>
          <p14:tracePt t="65313" x="3549650" y="3983038"/>
          <p14:tracePt t="65321" x="3543300" y="3983038"/>
          <p14:tracePt t="65329" x="3536950" y="3978275"/>
          <p14:tracePt t="65337" x="3525838" y="3971925"/>
          <p14:tracePt t="65341" x="3475038" y="3965575"/>
          <p14:tracePt t="65358" x="3406775" y="3960813"/>
          <p14:tracePt t="65375" x="3292475" y="3949700"/>
          <p14:tracePt t="65391" x="3206750" y="3949700"/>
          <p14:tracePt t="65408" x="3132138" y="3949700"/>
          <p14:tracePt t="65408" x="3108325" y="3954463"/>
          <p14:tracePt t="65425" x="3074988" y="3971925"/>
          <p14:tracePt t="65441" x="3063875" y="3978275"/>
          <p14:tracePt t="65505" x="3063875" y="3983038"/>
          <p14:tracePt t="65553" x="3063875" y="3989388"/>
          <p14:tracePt t="65569" x="3063875" y="3994150"/>
          <p14:tracePt t="65577" x="3063875" y="4000500"/>
          <p14:tracePt t="65577" x="3074988" y="4006850"/>
          <p14:tracePt t="65591" x="3092450" y="4011613"/>
          <p14:tracePt t="65608" x="3108325" y="4011613"/>
          <p14:tracePt t="65625" x="3182938" y="4006850"/>
          <p14:tracePt t="65641" x="3246438" y="4000500"/>
          <p14:tracePt t="65658" x="3297238" y="3989388"/>
          <p14:tracePt t="65675" x="3314700" y="3983038"/>
          <p14:tracePt t="65691" x="3321050" y="3983038"/>
          <p14:tracePt t="65922" x="3308350" y="3983038"/>
          <p14:tracePt t="65930" x="3303588" y="3983038"/>
          <p14:tracePt t="65938" x="3292475" y="3983038"/>
          <p14:tracePt t="65946" x="3275013" y="3983038"/>
          <p14:tracePt t="65959" x="3263900" y="3983038"/>
          <p14:tracePt t="65962" x="3235325" y="3989388"/>
          <p14:tracePt t="65976" x="3206750" y="3994150"/>
          <p14:tracePt t="65992" x="3182938" y="3994150"/>
          <p14:tracePt t="66009" x="3165475" y="3994150"/>
          <p14:tracePt t="66026" x="3154363" y="3994150"/>
          <p14:tracePt t="66595" x="3160713" y="3994150"/>
          <p14:tracePt t="66611" x="3178175" y="3989388"/>
          <p14:tracePt t="66619" x="3189288" y="3983038"/>
          <p14:tracePt t="66627" x="3194050" y="3983038"/>
          <p14:tracePt t="66630" x="3217863" y="3978275"/>
          <p14:tracePt t="66643" x="3228975" y="3971925"/>
          <p14:tracePt t="66660" x="3235325" y="3971925"/>
          <p14:tracePt t="67011" x="3240088" y="3965575"/>
          <p14:tracePt t="67019" x="3251200" y="3965575"/>
          <p14:tracePt t="67026" x="3268663" y="3960813"/>
          <p14:tracePt t="67036" x="3286125" y="3960813"/>
          <p14:tracePt t="67043" x="3303588" y="3960813"/>
          <p14:tracePt t="67060" x="3308350" y="3960813"/>
          <p14:tracePt t="67077" x="3314700" y="3960813"/>
          <p14:tracePt t="67147" x="3325813" y="3960813"/>
          <p14:tracePt t="67163" x="3332163" y="3960813"/>
          <p14:tracePt t="67171" x="3349625" y="3960813"/>
          <p14:tracePt t="67179" x="3354388" y="3960813"/>
          <p14:tracePt t="67187" x="3371850" y="3960813"/>
          <p14:tracePt t="67193" x="3406775" y="3960813"/>
          <p14:tracePt t="67210" x="3451225" y="3960813"/>
          <p14:tracePt t="67210" x="3479800" y="3965575"/>
          <p14:tracePt t="67227" x="3554413" y="3965575"/>
          <p14:tracePt t="67243" x="3622675" y="3971925"/>
          <p14:tracePt t="67260" x="3697288" y="3971925"/>
          <p14:tracePt t="67276" x="3749675" y="3983038"/>
          <p14:tracePt t="67294" x="3789363" y="3989388"/>
          <p14:tracePt t="67310" x="3840163" y="3994150"/>
          <p14:tracePt t="67327" x="3879850" y="3994150"/>
          <p14:tracePt t="67343" x="3914775" y="4000500"/>
          <p14:tracePt t="67360" x="3943350" y="4000500"/>
          <p14:tracePt t="67507" x="3943350" y="4006850"/>
          <p14:tracePt t="67515" x="3943350" y="4022725"/>
          <p14:tracePt t="67521" x="3943350" y="4035425"/>
          <p14:tracePt t="67527" x="3921125" y="4068763"/>
          <p14:tracePt t="67543" x="3879850" y="4108450"/>
          <p14:tracePt t="67560" x="3829050" y="4149725"/>
          <p14:tracePt t="67576" x="3736975" y="4189413"/>
          <p14:tracePt t="67593" x="3646488" y="4222750"/>
          <p14:tracePt t="67610" x="3578225" y="4240213"/>
          <p14:tracePt t="67610" x="3554413" y="4246563"/>
          <p14:tracePt t="67627" x="3521075" y="4246563"/>
          <p14:tracePt t="67643" x="3479800" y="4251325"/>
          <p14:tracePt t="67660" x="3440113" y="4251325"/>
          <p14:tracePt t="67676" x="3394075" y="4251325"/>
          <p14:tracePt t="67693" x="3325813" y="4251325"/>
          <p14:tracePt t="67710" x="3257550" y="4246563"/>
          <p14:tracePt t="67727" x="3165475" y="4235450"/>
          <p14:tracePt t="67743" x="3079750" y="4222750"/>
          <p14:tracePt t="67760" x="3000375" y="4211638"/>
          <p14:tracePt t="67776" x="2960688" y="4211638"/>
          <p14:tracePt t="67793" x="2932113" y="4211638"/>
          <p14:tracePt t="67810" x="2921000" y="4211638"/>
          <p14:tracePt t="67827" x="2914650" y="4211638"/>
          <p14:tracePt t="68091" x="2932113" y="4206875"/>
          <p14:tracePt t="68099" x="2954338" y="4200525"/>
          <p14:tracePt t="68107" x="2989263" y="4189413"/>
          <p14:tracePt t="68115" x="3086100" y="4178300"/>
          <p14:tracePt t="68126" x="3194050" y="4165600"/>
          <p14:tracePt t="68143" x="3321050" y="4154488"/>
          <p14:tracePt t="68160" x="3411538" y="4154488"/>
          <p14:tracePt t="68176" x="3475038" y="4154488"/>
          <p14:tracePt t="68193" x="3503613" y="4154488"/>
          <p14:tracePt t="68210" x="3514725" y="4154488"/>
          <p14:tracePt t="68210" x="3521075" y="4154488"/>
          <p14:tracePt t="68227" x="3532188" y="4154488"/>
          <p14:tracePt t="68243" x="3543300" y="4154488"/>
          <p14:tracePt t="68260" x="3554413" y="4154488"/>
          <p14:tracePt t="68276" x="3565525" y="4154488"/>
          <p14:tracePt t="68293" x="3571875" y="4154488"/>
          <p14:tracePt t="68347" x="3578225" y="4154488"/>
          <p14:tracePt t="68363" x="3582988" y="4154488"/>
          <p14:tracePt t="68379" x="3594100" y="4149725"/>
          <p14:tracePt t="68387" x="3600450" y="4149725"/>
          <p14:tracePt t="68403" x="3606800" y="4149725"/>
          <p14:tracePt t="68411" x="3611563" y="4149725"/>
          <p14:tracePt t="68427" x="3617913" y="4149725"/>
          <p14:tracePt t="68427" x="3629025" y="4149725"/>
          <p14:tracePt t="68443" x="3668713" y="4149725"/>
          <p14:tracePt t="68460" x="3749675" y="4154488"/>
          <p14:tracePt t="68476" x="3851275" y="4160838"/>
          <p14:tracePt t="68493" x="3954463" y="4178300"/>
          <p14:tracePt t="68510" x="4064000" y="4178300"/>
          <p14:tracePt t="68526" x="4165600" y="4178300"/>
          <p14:tracePt t="68543" x="4251325" y="4171950"/>
          <p14:tracePt t="68560" x="4325938" y="4165600"/>
          <p14:tracePt t="68576" x="4400550" y="4137025"/>
          <p14:tracePt t="68593" x="4464050" y="4092575"/>
          <p14:tracePt t="68611" x="4503738" y="4057650"/>
          <p14:tracePt t="68626" x="4532313" y="4029075"/>
          <p14:tracePt t="68643" x="4537075" y="4017963"/>
          <p14:tracePt t="68660" x="4549775" y="4006850"/>
          <p14:tracePt t="68677" x="4549775" y="3994150"/>
          <p14:tracePt t="68693" x="4549775" y="3983038"/>
          <p14:tracePt t="68710" x="4549775" y="3978275"/>
          <p14:tracePt t="68726" x="4543425" y="3960813"/>
          <p14:tracePt t="68743" x="4514850" y="3937000"/>
          <p14:tracePt t="68760" x="4479925" y="3921125"/>
          <p14:tracePt t="68776" x="4429125" y="3903663"/>
          <p14:tracePt t="68793" x="4360863" y="3886200"/>
          <p14:tracePt t="68810" x="4275138" y="3875088"/>
          <p14:tracePt t="68827" x="4108450" y="3868738"/>
          <p14:tracePt t="68843" x="4029075" y="3868738"/>
          <p14:tracePt t="68860" x="3971925" y="3886200"/>
          <p14:tracePt t="68877" x="3903663" y="3897313"/>
          <p14:tracePt t="68893" x="3851275" y="3921125"/>
          <p14:tracePt t="68910" x="3800475" y="3937000"/>
          <p14:tracePt t="68926" x="3765550" y="3949700"/>
          <p14:tracePt t="68943" x="3749675" y="3960813"/>
          <p14:tracePt t="68960" x="3736975" y="3965575"/>
          <p14:tracePt t="68977" x="3732213" y="3971925"/>
          <p14:tracePt t="68993" x="3725863" y="3971925"/>
          <p14:tracePt t="69187" x="3732213" y="3971925"/>
          <p14:tracePt t="69195" x="3754438" y="3971925"/>
          <p14:tracePt t="69210" x="3765550" y="3971925"/>
          <p14:tracePt t="69211" x="3783013" y="3971925"/>
          <p14:tracePt t="69226" x="3817938" y="3971925"/>
          <p14:tracePt t="69243" x="3851275" y="3971925"/>
          <p14:tracePt t="69260" x="3925888" y="3971925"/>
          <p14:tracePt t="69276" x="4011613" y="3978275"/>
          <p14:tracePt t="69293" x="4092575" y="3978275"/>
          <p14:tracePt t="69310" x="4160838" y="3978275"/>
          <p14:tracePt t="69327" x="4206875" y="3978275"/>
          <p14:tracePt t="69343" x="4222750" y="3978275"/>
          <p14:tracePt t="69360" x="4229100" y="3978275"/>
          <p14:tracePt t="69770" x="4206875" y="3978275"/>
          <p14:tracePt t="69787" x="4149725" y="3994150"/>
          <p14:tracePt t="69794" x="4121150" y="4006850"/>
          <p14:tracePt t="69798" x="4092575" y="4011613"/>
          <p14:tracePt t="69810" x="4051300" y="4022725"/>
          <p14:tracePt t="69826" x="4022725" y="4022725"/>
          <p14:tracePt t="69843" x="4017963" y="4022725"/>
          <p14:tracePt t="69860" x="4011613" y="4022725"/>
          <p14:tracePt t="69876" x="4000500" y="4022725"/>
          <p14:tracePt t="69893" x="3978275" y="4022725"/>
          <p14:tracePt t="69909" x="3943350" y="4022725"/>
          <p14:tracePt t="69926" x="3914775" y="4022725"/>
          <p14:tracePt t="69942" x="3886200" y="4022725"/>
          <p14:tracePt t="69960" x="3868738" y="4022725"/>
          <p14:tracePt t="69976" x="3863975" y="4022725"/>
          <p14:tracePt t="70178" x="3868738" y="4022725"/>
          <p14:tracePt t="70186" x="3879850" y="4022725"/>
          <p14:tracePt t="70186" x="3903663" y="4022725"/>
          <p14:tracePt t="70202" x="3943350" y="4022725"/>
          <p14:tracePt t="70211" x="3994150" y="4022725"/>
          <p14:tracePt t="70211" x="4040188" y="4022725"/>
          <p14:tracePt t="70226" x="4229100" y="4022725"/>
          <p14:tracePt t="70243" x="4337050" y="4017963"/>
          <p14:tracePt t="70259" x="4406900" y="4017963"/>
          <p14:tracePt t="70276" x="4435475" y="4017963"/>
          <p14:tracePt t="70314" x="4440238" y="4017963"/>
          <p14:tracePt t="70362" x="4451350" y="4017963"/>
          <p14:tracePt t="70379" x="4457700" y="4011613"/>
          <p14:tracePt t="70386" x="4464050" y="4011613"/>
          <p14:tracePt t="70392" x="4475163" y="4011613"/>
          <p14:tracePt t="70409" x="4479925" y="4006850"/>
          <p14:tracePt t="70410" x="4486275" y="4006850"/>
          <p14:tracePt t="70426" x="4492625" y="4006850"/>
          <p14:tracePt t="70522" x="4479925" y="4006850"/>
          <p14:tracePt t="70530" x="4451350" y="4017963"/>
          <p14:tracePt t="70543" x="4406900" y="4040188"/>
          <p14:tracePt t="70546" x="4240213" y="4108450"/>
          <p14:tracePt t="70560" x="3908425" y="4206875"/>
          <p14:tracePt t="70576" x="3503613" y="4275138"/>
          <p14:tracePt t="70593" x="3079750" y="4314825"/>
          <p14:tracePt t="70610" x="2692400" y="4332288"/>
          <p14:tracePt t="70610" x="2497138" y="4332288"/>
          <p14:tracePt t="70627" x="2171700" y="4314825"/>
          <p14:tracePt t="70643" x="1965325" y="4303713"/>
          <p14:tracePt t="70660" x="1863725" y="4297363"/>
          <p14:tracePt t="70676" x="1822450" y="4297363"/>
          <p14:tracePt t="70693" x="1789113" y="4297363"/>
          <p14:tracePt t="70709" x="1771650" y="4297363"/>
          <p14:tracePt t="70726" x="1754188" y="4297363"/>
          <p14:tracePt t="70743" x="1743075" y="4297363"/>
          <p14:tracePt t="70760" x="1720850" y="4297363"/>
          <p14:tracePt t="70776" x="1685925" y="4297363"/>
          <p14:tracePt t="70793" x="1657350" y="4297363"/>
          <p14:tracePt t="70809" x="1646238" y="4297363"/>
          <p14:tracePt t="70826" x="1611313" y="4297363"/>
          <p14:tracePt t="70843" x="1589088" y="4292600"/>
          <p14:tracePt t="70860" x="1560513" y="4275138"/>
          <p14:tracePt t="70876" x="1549400" y="4275138"/>
          <p14:tracePt t="70987" x="1554163" y="4264025"/>
          <p14:tracePt t="70994" x="1571625" y="4251325"/>
          <p14:tracePt t="71002" x="1589088" y="4251325"/>
          <p14:tracePt t="71010" x="1617663" y="4240213"/>
          <p14:tracePt t="71018" x="1657350" y="4235450"/>
          <p14:tracePt t="71026" x="1782763" y="4217988"/>
          <p14:tracePt t="71043" x="1863725" y="4206875"/>
          <p14:tracePt t="71060" x="1897063" y="4206875"/>
          <p14:tracePt t="71379" x="1903413" y="4206875"/>
          <p14:tracePt t="71387" x="1908175" y="4206875"/>
          <p14:tracePt t="71394" x="1920875" y="4200525"/>
          <p14:tracePt t="71395" x="1954213" y="4200525"/>
          <p14:tracePt t="71411" x="2000250" y="4194175"/>
          <p14:tracePt t="71428" x="2046288" y="4194175"/>
          <p14:tracePt t="71443" x="2085975" y="4194175"/>
          <p14:tracePt t="71459" x="2120900" y="4194175"/>
          <p14:tracePt t="71476" x="2136775" y="4194175"/>
          <p14:tracePt t="71493" x="2143125" y="4194175"/>
          <p14:tracePt t="71509" x="2154238" y="4194175"/>
          <p14:tracePt t="71526" x="2165350" y="4194175"/>
          <p14:tracePt t="71543" x="2189163" y="4194175"/>
          <p14:tracePt t="71560" x="2206625" y="4200525"/>
          <p14:tracePt t="71576" x="2235200" y="4200525"/>
          <p14:tracePt t="71593" x="2274888" y="4200525"/>
          <p14:tracePt t="71609" x="2320925" y="4206875"/>
          <p14:tracePt t="71609" x="2354263" y="4206875"/>
          <p14:tracePt t="71627" x="2417763" y="4211638"/>
          <p14:tracePt t="71643" x="2474913" y="4217988"/>
          <p14:tracePt t="71659" x="2520950" y="4217988"/>
          <p14:tracePt t="71676" x="2554288" y="4222750"/>
          <p14:tracePt t="71693" x="2578100" y="4222750"/>
          <p14:tracePt t="71710" x="2593975" y="4222750"/>
          <p14:tracePt t="71726" x="2611438" y="4222750"/>
          <p14:tracePt t="71743" x="2628900" y="4222750"/>
          <p14:tracePt t="71759" x="2651125" y="4229100"/>
          <p14:tracePt t="71776" x="2679700" y="4229100"/>
          <p14:tracePt t="71793" x="2732088" y="4235450"/>
          <p14:tracePt t="71809" x="2822575" y="4240213"/>
          <p14:tracePt t="71827" x="2874963" y="4240213"/>
          <p14:tracePt t="71843" x="2914650" y="4240213"/>
          <p14:tracePt t="71860" x="2932113" y="4240213"/>
          <p14:tracePt t="71877" x="2943225" y="4240213"/>
          <p14:tracePt t="71893" x="2954338" y="4240213"/>
          <p14:tracePt t="71909" x="2965450" y="4235450"/>
          <p14:tracePt t="71926" x="2989263" y="4235450"/>
          <p14:tracePt t="71943" x="3006725" y="4235450"/>
          <p14:tracePt t="71959" x="3011488" y="4235450"/>
          <p14:tracePt t="71994" x="3017838" y="4235450"/>
          <p14:tracePt t="72010" x="3022600" y="4235450"/>
          <p14:tracePt t="72011" x="3040063" y="4235450"/>
          <p14:tracePt t="72026" x="3068638" y="4229100"/>
          <p14:tracePt t="72043" x="3103563" y="4229100"/>
          <p14:tracePt t="72059" x="3136900" y="4229100"/>
          <p14:tracePt t="72077" x="3149600" y="4222750"/>
          <p14:tracePt t="72093" x="3160713" y="4222750"/>
          <p14:tracePt t="72110" x="3171825" y="4222750"/>
          <p14:tracePt t="72126" x="3200400" y="4222750"/>
          <p14:tracePt t="72143" x="3251200" y="4217988"/>
          <p14:tracePt t="72159" x="3308350" y="4211638"/>
          <p14:tracePt t="72176" x="3365500" y="4211638"/>
          <p14:tracePt t="72193" x="3440113" y="4200525"/>
          <p14:tracePt t="72210" x="3532188" y="4200525"/>
          <p14:tracePt t="72226" x="3721100" y="4200525"/>
          <p14:tracePt t="72243" x="3846513" y="4200525"/>
          <p14:tracePt t="72259" x="3937000" y="4206875"/>
          <p14:tracePt t="72276" x="3978275" y="4211638"/>
          <p14:tracePt t="72587" x="3989388" y="4211638"/>
          <p14:tracePt t="72595" x="4029075" y="4211638"/>
          <p14:tracePt t="72610" x="4057650" y="4211638"/>
          <p14:tracePt t="72626" x="4137025" y="4211638"/>
          <p14:tracePt t="72626" x="4222750" y="4211638"/>
          <p14:tracePt t="72643" x="4303713" y="4217988"/>
          <p14:tracePt t="72659" x="4371975" y="4229100"/>
          <p14:tracePt t="72676" x="4400550" y="4235450"/>
          <p14:tracePt t="72693" x="4418013" y="4235450"/>
          <p14:tracePt t="72710" x="4440238" y="4246563"/>
          <p14:tracePt t="72726" x="4464050" y="4246563"/>
          <p14:tracePt t="72743" x="4486275" y="4246563"/>
          <p14:tracePt t="72759" x="4525963" y="4251325"/>
          <p14:tracePt t="72776" x="4565650" y="4257675"/>
          <p14:tracePt t="72793" x="4618038" y="4264025"/>
          <p14:tracePt t="72810" x="4679950" y="4264025"/>
          <p14:tracePt t="72826" x="4743450" y="4264025"/>
          <p14:tracePt t="72843" x="4783138" y="4251325"/>
          <p14:tracePt t="72859" x="4811713" y="4240213"/>
          <p14:tracePt t="72877" x="4835525" y="4222750"/>
          <p14:tracePt t="72893" x="4857750" y="4200525"/>
          <p14:tracePt t="72910" x="4868863" y="4183063"/>
          <p14:tracePt t="72926" x="4879975" y="4160838"/>
          <p14:tracePt t="72943" x="4879975" y="4137025"/>
          <p14:tracePt t="72959" x="4886325" y="4121150"/>
          <p14:tracePt t="72976" x="4886325" y="4103688"/>
          <p14:tracePt t="72993" x="4886325" y="4086225"/>
          <p14:tracePt t="73009" x="4886325" y="4064000"/>
          <p14:tracePt t="73026" x="4840288" y="4022725"/>
          <p14:tracePt t="73043" x="4800600" y="3994150"/>
          <p14:tracePt t="73059" x="4754563" y="3978275"/>
          <p14:tracePt t="73076" x="4725988" y="3960813"/>
          <p14:tracePt t="73093" x="4692650" y="3954463"/>
          <p14:tracePt t="73110" x="4664075" y="3949700"/>
          <p14:tracePt t="73126" x="4629150" y="3943350"/>
          <p14:tracePt t="73143" x="4578350" y="3937000"/>
          <p14:tracePt t="73159" x="4532313" y="3937000"/>
          <p14:tracePt t="73176" x="4468813" y="3949700"/>
          <p14:tracePt t="73193" x="4411663" y="3971925"/>
          <p14:tracePt t="73210" x="4343400" y="3989388"/>
          <p14:tracePt t="73226" x="4257675" y="4011613"/>
          <p14:tracePt t="73243" x="4229100" y="4022725"/>
          <p14:tracePt t="73259" x="4211638" y="4040188"/>
          <p14:tracePt t="73276" x="4194175" y="4064000"/>
          <p14:tracePt t="73293" x="4189413" y="4092575"/>
          <p14:tracePt t="73309" x="4178300" y="4125913"/>
          <p14:tracePt t="73326" x="4178300" y="4171950"/>
          <p14:tracePt t="73343" x="4178300" y="4206875"/>
          <p14:tracePt t="73359" x="4194175" y="4246563"/>
          <p14:tracePt t="73376" x="4222750" y="4279900"/>
          <p14:tracePt t="73393" x="4275138" y="4308475"/>
          <p14:tracePt t="73409" x="4418013" y="4349750"/>
          <p14:tracePt t="73427" x="4508500" y="4354513"/>
          <p14:tracePt t="73443" x="4611688" y="4343400"/>
          <p14:tracePt t="73459" x="4725988" y="4321175"/>
          <p14:tracePt t="73476" x="4829175" y="4286250"/>
          <p14:tracePt t="73493" x="4914900" y="4257675"/>
          <p14:tracePt t="73509" x="4972050" y="4235450"/>
          <p14:tracePt t="73526" x="5000625" y="4211638"/>
          <p14:tracePt t="73543" x="5006975" y="4206875"/>
          <p14:tracePt t="73559" x="5011738" y="4189413"/>
          <p14:tracePt t="73576" x="5011738" y="4160838"/>
          <p14:tracePt t="73593" x="5006975" y="4125913"/>
          <p14:tracePt t="73609" x="4983163" y="4092575"/>
          <p14:tracePt t="73609" x="4972050" y="4079875"/>
          <p14:tracePt t="73627" x="4943475" y="4057650"/>
          <p14:tracePt t="73643" x="4897438" y="4029075"/>
          <p14:tracePt t="73660" x="4829175" y="4011613"/>
          <p14:tracePt t="73676" x="4754563" y="3989388"/>
          <p14:tracePt t="73693" x="4657725" y="3965575"/>
          <p14:tracePt t="73709" x="4543425" y="3954463"/>
          <p14:tracePt t="73726" x="4411663" y="3954463"/>
          <p14:tracePt t="73743" x="4286250" y="3954463"/>
          <p14:tracePt t="73759" x="4178300" y="3960813"/>
          <p14:tracePt t="73776" x="4108450" y="3989388"/>
          <p14:tracePt t="73793" x="4068763" y="4011613"/>
          <p14:tracePt t="73809" x="4046538" y="4057650"/>
          <p14:tracePt t="73827" x="4035425" y="4092575"/>
          <p14:tracePt t="73843" x="4035425" y="4121150"/>
          <p14:tracePt t="73861" x="4040188" y="4154488"/>
          <p14:tracePt t="73876" x="4075113" y="4194175"/>
          <p14:tracePt t="73893" x="4137025" y="4240213"/>
          <p14:tracePt t="73910" x="4229100" y="4279900"/>
          <p14:tracePt t="73926" x="4349750" y="4297363"/>
          <p14:tracePt t="73943" x="4486275" y="4297363"/>
          <p14:tracePt t="73959" x="4629150" y="4286250"/>
          <p14:tracePt t="73976" x="4765675" y="4251325"/>
          <p14:tracePt t="73993" x="4868863" y="4222750"/>
          <p14:tracePt t="74009" x="4937125" y="4183063"/>
          <p14:tracePt t="74026" x="4943475" y="4178300"/>
          <p14:tracePt t="74043" x="4943475" y="4160838"/>
          <p14:tracePt t="74060" x="4943475" y="4137025"/>
          <p14:tracePt t="74076" x="4932363" y="4108450"/>
          <p14:tracePt t="74093" x="4908550" y="4086225"/>
          <p14:tracePt t="74109" x="4886325" y="4075113"/>
          <p14:tracePt t="74126" x="4840288" y="4051300"/>
          <p14:tracePt t="74143" x="4749800" y="4029075"/>
          <p14:tracePt t="74160" x="4611688" y="4006850"/>
          <p14:tracePt t="74176" x="4451350" y="3989388"/>
          <p14:tracePt t="74193" x="4303713" y="3983038"/>
          <p14:tracePt t="74209" x="4114800" y="4006850"/>
          <p14:tracePt t="74227" x="4035425" y="4040188"/>
          <p14:tracePt t="74243" x="3989388" y="4079875"/>
          <p14:tracePt t="74259" x="3960813" y="4125913"/>
          <p14:tracePt t="74276" x="3937000" y="4149725"/>
          <p14:tracePt t="74293" x="3937000" y="4171950"/>
          <p14:tracePt t="74309" x="3937000" y="4189413"/>
          <p14:tracePt t="74326" x="3960813" y="4217988"/>
          <p14:tracePt t="74343" x="4006850" y="4240213"/>
          <p14:tracePt t="74359" x="4068763" y="4251325"/>
          <p14:tracePt t="74376" x="4143375" y="4251325"/>
          <p14:tracePt t="74393" x="4240213" y="4229100"/>
          <p14:tracePt t="74409" x="4400550" y="4183063"/>
          <p14:tracePt t="74427" x="4508500" y="4149725"/>
          <p14:tracePt t="74442" x="4565650" y="4125913"/>
          <p14:tracePt t="74460" x="4583113" y="4114800"/>
          <p14:tracePt t="74546" x="4565650" y="4108450"/>
          <p14:tracePt t="74554" x="4525963" y="4103688"/>
          <p14:tracePt t="74562" x="4475163" y="4103688"/>
          <p14:tracePt t="74570" x="4418013" y="4103688"/>
          <p14:tracePt t="74578" x="4286250" y="4125913"/>
          <p14:tracePt t="74593" x="4171950" y="4149725"/>
          <p14:tracePt t="74609" x="4075113" y="4183063"/>
          <p14:tracePt t="74609" x="4017963" y="4200525"/>
          <p14:tracePt t="74626" x="3921125" y="4222750"/>
          <p14:tracePt t="74643" x="3817938" y="4257675"/>
          <p14:tracePt t="74659" x="3749675" y="4286250"/>
          <p14:tracePt t="74676" x="3703638" y="4303713"/>
          <p14:tracePt t="74693" x="3657600" y="4325938"/>
          <p14:tracePt t="74709" x="3582988" y="4343400"/>
          <p14:tracePt t="74726" x="3468688" y="4360863"/>
          <p14:tracePt t="74743" x="3314700" y="4378325"/>
          <p14:tracePt t="74760" x="3165475" y="4394200"/>
          <p14:tracePt t="74776" x="3057525" y="4411663"/>
          <p14:tracePt t="74793" x="2971800" y="4422775"/>
          <p14:tracePt t="74809" x="2874963" y="4440238"/>
          <p14:tracePt t="74826" x="2811463" y="4457700"/>
          <p14:tracePt t="74843" x="2725738" y="4468813"/>
          <p14:tracePt t="74859" x="2640013" y="4479925"/>
          <p14:tracePt t="74876" x="2520950" y="4486275"/>
          <p14:tracePt t="74893" x="2389188" y="4486275"/>
          <p14:tracePt t="74910" x="2268538" y="4486275"/>
          <p14:tracePt t="74926" x="2178050" y="4492625"/>
          <p14:tracePt t="74942" x="2132013" y="4492625"/>
          <p14:tracePt t="74958" x="2103438" y="4497388"/>
          <p14:tracePt t="74975" x="2097088" y="4497388"/>
          <p14:tracePt t="74992" x="2085975" y="4497388"/>
          <p14:tracePt t="75027" x="2079625" y="4497388"/>
          <p14:tracePt t="75027" x="2068513" y="4497388"/>
          <p14:tracePt t="75043" x="2051050" y="4497388"/>
          <p14:tracePt t="75059" x="2017713" y="4492625"/>
          <p14:tracePt t="75076" x="1971675" y="4479925"/>
          <p14:tracePt t="75092" x="1920875" y="4468813"/>
          <p14:tracePt t="75109" x="1892300" y="4468813"/>
          <p14:tracePt t="75126" x="1868488" y="4464050"/>
          <p14:tracePt t="75142" x="1846263" y="4457700"/>
          <p14:tracePt t="75159" x="1828800" y="4457700"/>
          <p14:tracePt t="75176" x="1817688" y="4446588"/>
          <p14:tracePt t="75193" x="1806575" y="4446588"/>
          <p14:tracePt t="75442" x="1811338" y="4440238"/>
          <p14:tracePt t="75443" x="1822450" y="4435475"/>
          <p14:tracePt t="75459" x="1839913" y="4429125"/>
          <p14:tracePt t="75460" x="1885950" y="4422775"/>
          <p14:tracePt t="75476" x="1943100" y="4418013"/>
          <p14:tracePt t="75492" x="1989138" y="4418013"/>
          <p14:tracePt t="75509" x="2017713" y="4418013"/>
          <p14:tracePt t="75526" x="2039938" y="4418013"/>
          <p14:tracePt t="75543" x="2046288" y="4418013"/>
          <p14:tracePt t="75559" x="2051050" y="4418013"/>
          <p14:tracePt t="75610" x="2057400" y="4418013"/>
          <p14:tracePt t="75626" x="2063750" y="4418013"/>
          <p14:tracePt t="75634" x="2068513" y="4418013"/>
          <p14:tracePt t="75638" x="2079625" y="4418013"/>
          <p14:tracePt t="75643" x="2103438" y="4418013"/>
          <p14:tracePt t="75659" x="2132013" y="4422775"/>
          <p14:tracePt t="75676" x="2160588" y="4429125"/>
          <p14:tracePt t="75692" x="2189163" y="4429125"/>
          <p14:tracePt t="75709" x="2228850" y="4435475"/>
          <p14:tracePt t="75726" x="2303463" y="4446588"/>
          <p14:tracePt t="75743" x="2382838" y="4451350"/>
          <p14:tracePt t="75759" x="2457450" y="4457700"/>
          <p14:tracePt t="75776" x="2486025" y="4464050"/>
          <p14:tracePt t="75793" x="2492375" y="4464050"/>
          <p14:tracePt t="76066" x="2508250" y="4464050"/>
          <p14:tracePt t="76074" x="2520950" y="4464050"/>
          <p14:tracePt t="76082" x="2532063" y="4464050"/>
          <p14:tracePt t="76090" x="2543175" y="4464050"/>
          <p14:tracePt t="76098" x="2589213" y="4457700"/>
          <p14:tracePt t="76109" x="2622550" y="4446588"/>
          <p14:tracePt t="76126" x="2646363" y="4446588"/>
          <p14:tracePt t="76143" x="2657475" y="4446588"/>
          <p14:tracePt t="76226" x="2663825" y="4440238"/>
          <p14:tracePt t="76242" x="2668588" y="4440238"/>
          <p14:tracePt t="76450" x="2663825" y="4440238"/>
          <p14:tracePt t="76458" x="2640013" y="4440238"/>
          <p14:tracePt t="76476" x="2628900" y="4440238"/>
          <p14:tracePt t="76476" x="2600325" y="4440238"/>
          <p14:tracePt t="76492" x="2578100" y="4440238"/>
          <p14:tracePt t="76509" x="2565400" y="4440238"/>
          <p14:tracePt t="76602" x="2554288" y="4440238"/>
          <p14:tracePt t="76619" x="2549525" y="4440238"/>
          <p14:tracePt t="76626" x="2532063" y="4440238"/>
          <p14:tracePt t="76642" x="2525713" y="4440238"/>
          <p14:tracePt t="76643" x="2514600" y="4440238"/>
          <p14:tracePt t="76659" x="2503488" y="4435475"/>
          <p14:tracePt t="76676" x="2497138" y="4435475"/>
          <p14:tracePt t="76692" x="2492375" y="4435475"/>
          <p14:tracePt t="76709" x="2479675" y="4429125"/>
          <p14:tracePt t="76726" x="2474913" y="4429125"/>
          <p14:tracePt t="76743" x="2463800" y="4429125"/>
          <p14:tracePt t="76759" x="2457450" y="4429125"/>
          <p14:tracePt t="76776" x="2446338" y="4429125"/>
          <p14:tracePt t="76792" x="2417763" y="4422775"/>
          <p14:tracePt t="76809" x="2393950" y="4418013"/>
          <p14:tracePt t="76826" x="2382838" y="4418013"/>
          <p14:tracePt t="77138" x="2382838" y="4411663"/>
          <p14:tracePt t="77146" x="2393950" y="4411663"/>
          <p14:tracePt t="77154" x="2406650" y="4406900"/>
          <p14:tracePt t="77159" x="2439988" y="4394200"/>
          <p14:tracePt t="77176" x="2497138" y="4383088"/>
          <p14:tracePt t="77193" x="2549525" y="4383088"/>
          <p14:tracePt t="77209" x="2578100" y="4383088"/>
          <p14:tracePt t="77209" x="2582863" y="4383088"/>
          <p14:tracePt t="77386" x="2589213" y="4383088"/>
          <p14:tracePt t="77394" x="2593975" y="4383088"/>
          <p14:tracePt t="77402" x="2611438" y="4383088"/>
          <p14:tracePt t="77410" x="2651125" y="4383088"/>
          <p14:tracePt t="77426" x="2686050" y="4383088"/>
          <p14:tracePt t="77427" x="2760663" y="4383088"/>
          <p14:tracePt t="77442" x="2840038" y="4389438"/>
          <p14:tracePt t="77459" x="2903538" y="4394200"/>
          <p14:tracePt t="77476" x="2921000" y="4400550"/>
          <p14:tracePt t="78151" x="0" y="0"/>
        </p14:tracePtLst>
        <p14:tracePtLst>
          <p14:tracePt t="89851" x="2251075" y="4525963"/>
          <p14:tracePt t="89866" x="2246313" y="4525963"/>
          <p14:tracePt t="89874" x="2235200" y="4532313"/>
          <p14:tracePt t="89882" x="2200275" y="4537075"/>
          <p14:tracePt t="89893" x="2125663" y="4543425"/>
          <p14:tracePt t="89926" x="2022475" y="4543425"/>
          <p14:tracePt t="89930" x="1903413" y="4543425"/>
          <p14:tracePt t="89946" x="1760538" y="4543425"/>
          <p14:tracePt t="89962" x="1635125" y="4543425"/>
          <p14:tracePt t="89978" x="1536700" y="4543425"/>
          <p14:tracePt t="89994" x="1446213" y="4549775"/>
          <p14:tracePt t="90010" x="1354138" y="4572000"/>
          <p14:tracePt t="90010" x="1314450" y="4583113"/>
          <p14:tracePt t="90026" x="1228725" y="4606925"/>
          <p14:tracePt t="90050" x="1165225" y="4635500"/>
          <p14:tracePt t="90066" x="1108075" y="4668838"/>
          <p14:tracePt t="90082" x="1085850" y="4686300"/>
          <p14:tracePt t="90098" x="1085850" y="4703763"/>
          <p14:tracePt t="90109" x="1085850" y="4721225"/>
          <p14:tracePt t="90130" x="1125538" y="4754563"/>
          <p14:tracePt t="90142" x="1217613" y="4806950"/>
          <p14:tracePt t="90162" x="1354138" y="4857750"/>
          <p14:tracePt t="90175" x="1508125" y="4908550"/>
          <p14:tracePt t="90194" x="1731963" y="4965700"/>
          <p14:tracePt t="90210" x="1993900" y="5011738"/>
          <p14:tracePt t="90210" x="2143125" y="5035550"/>
          <p14:tracePt t="90226" x="2468563" y="5057775"/>
          <p14:tracePt t="90250" x="2732088" y="5068888"/>
          <p14:tracePt t="90260" x="2892425" y="5075238"/>
          <p14:tracePt t="90282" x="3017838" y="5075238"/>
          <p14:tracePt t="90298" x="3160713" y="5068888"/>
          <p14:tracePt t="90310" x="3308350" y="5046663"/>
          <p14:tracePt t="90326" x="3475038" y="5006975"/>
          <p14:tracePt t="90343" x="3629025" y="4960938"/>
          <p14:tracePt t="90359" x="3760788" y="4932363"/>
          <p14:tracePt t="90376" x="3875088" y="4914900"/>
          <p14:tracePt t="90393" x="4000500" y="4914900"/>
          <p14:tracePt t="90410" x="4132263" y="4914900"/>
          <p14:tracePt t="90426" x="4349750" y="4926013"/>
          <p14:tracePt t="90443" x="4486275" y="4903788"/>
          <p14:tracePt t="90459" x="4600575" y="4864100"/>
          <p14:tracePt t="90476" x="4721225" y="4829175"/>
          <p14:tracePt t="90493" x="4840288" y="4800600"/>
          <p14:tracePt t="90509" x="4965700" y="4789488"/>
          <p14:tracePt t="90526" x="5103813" y="4772025"/>
          <p14:tracePt t="90543" x="5240338" y="4743450"/>
          <p14:tracePt t="90559" x="5332413" y="4721225"/>
          <p14:tracePt t="90576" x="5372100" y="4697413"/>
          <p14:tracePt t="90593" x="5389563" y="4679950"/>
          <p14:tracePt t="90609" x="5394325" y="4668838"/>
          <p14:tracePt t="90609" x="5394325" y="4664075"/>
          <p14:tracePt t="90626" x="5394325" y="4657725"/>
          <p14:tracePt t="90643" x="5394325" y="4640263"/>
          <p14:tracePt t="90659" x="5378450" y="4618038"/>
          <p14:tracePt t="90676" x="5337175" y="4572000"/>
          <p14:tracePt t="90693" x="5251450" y="4521200"/>
          <p14:tracePt t="90709" x="5103813" y="4451350"/>
          <p14:tracePt t="90726" x="4875213" y="4371975"/>
          <p14:tracePt t="90743" x="4606925" y="4308475"/>
          <p14:tracePt t="90759" x="4365625" y="4268788"/>
          <p14:tracePt t="90776" x="4137025" y="4240213"/>
          <p14:tracePt t="90793" x="3932238" y="4217988"/>
          <p14:tracePt t="90809" x="3714750" y="4200525"/>
          <p14:tracePt t="90826" x="3382963" y="4178300"/>
          <p14:tracePt t="90843" x="3182938" y="4165600"/>
          <p14:tracePt t="90859" x="3011488" y="4165600"/>
          <p14:tracePt t="90876" x="2879725" y="4171950"/>
          <p14:tracePt t="90893" x="2743200" y="4183063"/>
          <p14:tracePt t="90909" x="2617788" y="4200525"/>
          <p14:tracePt t="90926" x="2492375" y="4211638"/>
          <p14:tracePt t="90943" x="2365375" y="4235450"/>
          <p14:tracePt t="90959" x="2263775" y="4251325"/>
          <p14:tracePt t="90976" x="2189163" y="4275138"/>
          <p14:tracePt t="90993" x="2132013" y="4297363"/>
          <p14:tracePt t="91009" x="2092325" y="4314825"/>
          <p14:tracePt t="91026" x="2017713" y="4360863"/>
          <p14:tracePt t="91043" x="1949450" y="4400550"/>
          <p14:tracePt t="91059" x="1885950" y="4440238"/>
          <p14:tracePt t="91076" x="1839913" y="4479925"/>
          <p14:tracePt t="91093" x="1822450" y="4514850"/>
          <p14:tracePt t="91109" x="1822450" y="4543425"/>
          <p14:tracePt t="91126" x="1822450" y="4565650"/>
          <p14:tracePt t="91143" x="1835150" y="4594225"/>
          <p14:tracePt t="91159" x="1857375" y="4622800"/>
          <p14:tracePt t="91176" x="1897063" y="4664075"/>
          <p14:tracePt t="91193" x="1971675" y="4703763"/>
          <p14:tracePt t="91209" x="2097088" y="4765675"/>
          <p14:tracePt t="91226" x="2325688" y="4835525"/>
          <p14:tracePt t="91243" x="2532063" y="4868863"/>
          <p14:tracePt t="91259" x="2782888" y="4897438"/>
          <p14:tracePt t="91276" x="3028950" y="4903788"/>
          <p14:tracePt t="91293" x="3303588" y="4908550"/>
          <p14:tracePt t="91309" x="3582988" y="4897438"/>
          <p14:tracePt t="91326" x="3840163" y="4864100"/>
          <p14:tracePt t="91343" x="4064000" y="4800600"/>
          <p14:tracePt t="91359" x="4257675" y="4743450"/>
          <p14:tracePt t="91376" x="4406900" y="4679950"/>
          <p14:tracePt t="91392" x="4503738" y="4622800"/>
          <p14:tracePt t="91409" x="4572000" y="4572000"/>
          <p14:tracePt t="91427" x="4583113" y="4549775"/>
          <p14:tracePt t="91443" x="4583113" y="4532313"/>
          <p14:tracePt t="91459" x="4583113" y="4508500"/>
          <p14:tracePt t="91476" x="4565650" y="4475163"/>
          <p14:tracePt t="91492" x="4537075" y="4451350"/>
          <p14:tracePt t="91509" x="4497388" y="4435475"/>
          <p14:tracePt t="91526" x="4411663" y="4400550"/>
          <p14:tracePt t="91543" x="4257675" y="4371975"/>
          <p14:tracePt t="91559" x="4017963" y="4314825"/>
          <p14:tracePt t="91576" x="3749675" y="4268788"/>
          <p14:tracePt t="91593" x="3440113" y="4229100"/>
          <p14:tracePt t="91609" x="3125788" y="4200525"/>
          <p14:tracePt t="91626" x="2692400" y="4183063"/>
          <p14:tracePt t="91643" x="2439988" y="4189413"/>
          <p14:tracePt t="91659" x="2178050" y="4217988"/>
          <p14:tracePt t="91676" x="1949450" y="4246563"/>
          <p14:tracePt t="91692" x="1789113" y="4279900"/>
          <p14:tracePt t="91709" x="1679575" y="4303713"/>
          <p14:tracePt t="91726" x="1611313" y="4332288"/>
          <p14:tracePt t="91742" x="1554163" y="4360863"/>
          <p14:tracePt t="91759" x="1514475" y="4389438"/>
          <p14:tracePt t="91776" x="1474788" y="4435475"/>
          <p14:tracePt t="91792" x="1439863" y="4503738"/>
          <p14:tracePt t="91809" x="1435100" y="4583113"/>
          <p14:tracePt t="91826" x="1435100" y="4686300"/>
          <p14:tracePt t="91843" x="1457325" y="4737100"/>
          <p14:tracePt t="91859" x="1485900" y="4772025"/>
          <p14:tracePt t="91876" x="1531938" y="4818063"/>
          <p14:tracePt t="91892" x="1593850" y="4875213"/>
          <p14:tracePt t="91909" x="1685925" y="4937125"/>
          <p14:tracePt t="91926" x="1811338" y="5000625"/>
          <p14:tracePt t="91942" x="1931988" y="5040313"/>
          <p14:tracePt t="91959" x="2074863" y="5064125"/>
          <p14:tracePt t="91976" x="2246313" y="5075238"/>
          <p14:tracePt t="91992" x="2411413" y="5075238"/>
          <p14:tracePt t="92009" x="2725738" y="5064125"/>
          <p14:tracePt t="92027" x="2925763" y="5051425"/>
          <p14:tracePt t="92042" x="3092450" y="5029200"/>
          <p14:tracePt t="92059" x="3251200" y="5000625"/>
          <p14:tracePt t="92076" x="3400425" y="4972050"/>
          <p14:tracePt t="92093" x="3571875" y="4921250"/>
          <p14:tracePt t="92109" x="3721100" y="4868863"/>
          <p14:tracePt t="92126" x="3846513" y="4818063"/>
          <p14:tracePt t="92143" x="3978275" y="4760913"/>
          <p14:tracePt t="92160" x="4103688" y="4708525"/>
          <p14:tracePt t="92176" x="4165600" y="4679950"/>
          <p14:tracePt t="92193" x="4183063" y="4668838"/>
          <p14:tracePt t="92209" x="4183063" y="4646613"/>
          <p14:tracePt t="92209" x="4183063" y="4635500"/>
          <p14:tracePt t="92226" x="4183063" y="4600575"/>
          <p14:tracePt t="92242" x="4160838" y="4543425"/>
          <p14:tracePt t="92259" x="4121150" y="4492625"/>
          <p14:tracePt t="92276" x="4064000" y="4446588"/>
          <p14:tracePt t="92293" x="4000500" y="4406900"/>
          <p14:tracePt t="92309" x="3914775" y="4378325"/>
          <p14:tracePt t="92326" x="3829050" y="4354513"/>
          <p14:tracePt t="92342" x="3708400" y="4332288"/>
          <p14:tracePt t="92359" x="3521075" y="4286250"/>
          <p14:tracePt t="92376" x="3314700" y="4257675"/>
          <p14:tracePt t="92393" x="3057525" y="4222750"/>
          <p14:tracePt t="92409" x="2806700" y="4200525"/>
          <p14:tracePt t="92409" x="2674938" y="4189413"/>
          <p14:tracePt t="92426" x="2446338" y="4183063"/>
          <p14:tracePt t="92442" x="2251075" y="4183063"/>
          <p14:tracePt t="92459" x="2085975" y="4211638"/>
          <p14:tracePt t="92476" x="1943100" y="4251325"/>
          <p14:tracePt t="92493" x="1835150" y="4286250"/>
          <p14:tracePt t="92509" x="1754188" y="4332288"/>
          <p14:tracePt t="92526" x="1714500" y="4360863"/>
          <p14:tracePt t="92542" x="1685925" y="4383088"/>
          <p14:tracePt t="92559" x="1668463" y="4406900"/>
          <p14:tracePt t="92576" x="1657350" y="4435475"/>
          <p14:tracePt t="92593" x="1651000" y="4468813"/>
          <p14:tracePt t="92609" x="1651000" y="4514850"/>
          <p14:tracePt t="92609" x="1651000" y="4532313"/>
          <p14:tracePt t="92626" x="1657350" y="4565650"/>
          <p14:tracePt t="92643" x="1674813" y="4600575"/>
          <p14:tracePt t="92659" x="1692275" y="4622800"/>
          <p14:tracePt t="92676" x="1731963" y="4657725"/>
          <p14:tracePt t="92693" x="1789113" y="4703763"/>
          <p14:tracePt t="92709" x="1874838" y="4765675"/>
          <p14:tracePt t="92726" x="1965325" y="4818063"/>
          <p14:tracePt t="92742" x="2074863" y="4864100"/>
          <p14:tracePt t="92759" x="2178050" y="4897438"/>
          <p14:tracePt t="92776" x="2292350" y="4926013"/>
          <p14:tracePt t="92793" x="2417763" y="4932363"/>
          <p14:tracePt t="92809" x="2554288" y="4937125"/>
          <p14:tracePt t="92809" x="2622550" y="4937125"/>
          <p14:tracePt t="92826" x="2771775" y="4937125"/>
          <p14:tracePt t="92842" x="2925763" y="4932363"/>
          <p14:tracePt t="92859" x="3121025" y="4932363"/>
          <p14:tracePt t="92876" x="3292475" y="4932363"/>
          <p14:tracePt t="92892" x="3451225" y="4926013"/>
          <p14:tracePt t="92909" x="3594100" y="4914900"/>
          <p14:tracePt t="92926" x="3749675" y="4886325"/>
          <p14:tracePt t="92942" x="3954463" y="4829175"/>
          <p14:tracePt t="92959" x="4149725" y="4765675"/>
          <p14:tracePt t="92976" x="4264025" y="4732338"/>
          <p14:tracePt t="92993" x="4332288" y="4708525"/>
          <p14:tracePt t="93009" x="4343400" y="4703763"/>
          <p14:tracePt t="93050" x="4343400" y="4697413"/>
          <p14:tracePt t="93059" x="4343400" y="4686300"/>
          <p14:tracePt t="93060" x="4325938" y="4664075"/>
          <p14:tracePt t="93076" x="4286250" y="4622800"/>
          <p14:tracePt t="93092" x="4229100" y="4589463"/>
          <p14:tracePt t="93109" x="4154488" y="4560888"/>
          <p14:tracePt t="93126" x="4022725" y="4525963"/>
          <p14:tracePt t="93143" x="3868738" y="4503738"/>
          <p14:tracePt t="93160" x="3651250" y="4492625"/>
          <p14:tracePt t="93176" x="3394075" y="4457700"/>
          <p14:tracePt t="93193" x="3092450" y="4422775"/>
          <p14:tracePt t="93209" x="2794000" y="4389438"/>
          <p14:tracePt t="93226" x="2479675" y="4371975"/>
          <p14:tracePt t="93242" x="2382838" y="4371975"/>
          <p14:tracePt t="93259" x="2320925" y="4378325"/>
          <p14:tracePt t="93276" x="2292350" y="4383088"/>
          <p14:tracePt t="93292" x="2263775" y="4400550"/>
          <p14:tracePt t="93309" x="2235200" y="4418013"/>
          <p14:tracePt t="93326" x="2200275" y="4429125"/>
          <p14:tracePt t="93342" x="2182813" y="4440238"/>
          <p14:tracePt t="93359" x="2171700" y="4440238"/>
          <p14:tracePt t="93376" x="2171700" y="4446588"/>
          <p14:tracePt t="94014" x="0" y="0"/>
        </p14:tracePtLst>
        <p14:tracePtLst>
          <p14:tracePt t="108289" x="1525588" y="4497388"/>
          <p14:tracePt t="108402" x="1520825" y="4497388"/>
          <p14:tracePt t="108410" x="1485900" y="4497388"/>
          <p14:tracePt t="108426" x="1411288" y="4497388"/>
          <p14:tracePt t="108442" x="1343025" y="4497388"/>
          <p14:tracePt t="108458" x="1268413" y="4497388"/>
          <p14:tracePt t="108474" x="1228725" y="4497388"/>
          <p14:tracePt t="108482" x="1165225" y="4497388"/>
          <p14:tracePt t="108498" x="1103313" y="4503738"/>
          <p14:tracePt t="108514" x="1057275" y="4514850"/>
          <p14:tracePt t="108526" x="1011238" y="4532313"/>
          <p14:tracePt t="108546" x="982663" y="4549775"/>
          <p14:tracePt t="108562" x="954088" y="4572000"/>
          <p14:tracePt t="108578" x="931863" y="4600575"/>
          <p14:tracePt t="108594" x="896938" y="4651375"/>
          <p14:tracePt t="108610" x="874713" y="4737100"/>
          <p14:tracePt t="108610" x="868363" y="4783138"/>
          <p14:tracePt t="108626" x="863600" y="4897438"/>
          <p14:tracePt t="108650" x="863600" y="5000625"/>
          <p14:tracePt t="108659" x="863600" y="5064125"/>
          <p14:tracePt t="108692" x="874713" y="5097463"/>
          <p14:tracePt t="108698" x="885825" y="5121275"/>
          <p14:tracePt t="108709" x="908050" y="5143500"/>
          <p14:tracePt t="108727" x="931863" y="5165725"/>
          <p14:tracePt t="108742" x="982663" y="5200650"/>
          <p14:tracePt t="108759" x="1028700" y="5222875"/>
          <p14:tracePt t="108776" x="1085850" y="5257800"/>
          <p14:tracePt t="108792" x="1143000" y="5280025"/>
          <p14:tracePt t="108809" x="1206500" y="5308600"/>
          <p14:tracePt t="108826" x="1228725" y="5321300"/>
          <p14:tracePt t="108842" x="1250950" y="5337175"/>
          <p14:tracePt t="108859" x="1279525" y="5349875"/>
          <p14:tracePt t="108876" x="1343025" y="5372100"/>
          <p14:tracePt t="108893" x="1422400" y="5394325"/>
          <p14:tracePt t="108909" x="1514475" y="5418138"/>
          <p14:tracePt t="108926" x="1600200" y="5435600"/>
          <p14:tracePt t="108942" x="1692275" y="5440363"/>
          <p14:tracePt t="108959" x="1782763" y="5446713"/>
          <p14:tracePt t="108976" x="1879600" y="5451475"/>
          <p14:tracePt t="108993" x="1971675" y="5451475"/>
          <p14:tracePt t="109009" x="2120900" y="5451475"/>
          <p14:tracePt t="109026" x="2222500" y="5451475"/>
          <p14:tracePt t="109043" x="2314575" y="5451475"/>
          <p14:tracePt t="109059" x="2411413" y="5457825"/>
          <p14:tracePt t="109076" x="2520950" y="5457825"/>
          <p14:tracePt t="109093" x="2640013" y="5457825"/>
          <p14:tracePt t="109109" x="2749550" y="5446713"/>
          <p14:tracePt t="109126" x="2857500" y="5429250"/>
          <p14:tracePt t="109142" x="3000375" y="5407025"/>
          <p14:tracePt t="109159" x="3143250" y="5389563"/>
          <p14:tracePt t="109176" x="3268663" y="5372100"/>
          <p14:tracePt t="109192" x="3354388" y="5365750"/>
          <p14:tracePt t="109209" x="3429000" y="5354638"/>
          <p14:tracePt t="109209" x="3463925" y="5354638"/>
          <p14:tracePt t="109226" x="3525838" y="5343525"/>
          <p14:tracePt t="109242" x="3600450" y="5332413"/>
          <p14:tracePt t="109259" x="3651250" y="5314950"/>
          <p14:tracePt t="109276" x="3686175" y="5308600"/>
          <p14:tracePt t="109292" x="3703638" y="5297488"/>
          <p14:tracePt t="109309" x="3708400" y="5297488"/>
          <p14:tracePt t="109402" x="3708400" y="5292725"/>
          <p14:tracePt t="109418" x="3708400" y="5286375"/>
          <p14:tracePt t="109426" x="3708400" y="5280025"/>
          <p14:tracePt t="109442" x="3686175" y="5257800"/>
          <p14:tracePt t="109443" x="3640138" y="5240338"/>
          <p14:tracePt t="109459" x="3582988" y="5211763"/>
          <p14:tracePt t="109476" x="3497263" y="5178425"/>
          <p14:tracePt t="109492" x="3406775" y="5149850"/>
          <p14:tracePt t="109509" x="3303588" y="5114925"/>
          <p14:tracePt t="109526" x="3182938" y="5086350"/>
          <p14:tracePt t="109542" x="3051175" y="5046663"/>
          <p14:tracePt t="109559" x="2903538" y="5011738"/>
          <p14:tracePt t="109576" x="2760663" y="4994275"/>
          <p14:tracePt t="109592" x="2622550" y="4983163"/>
          <p14:tracePt t="109609" x="2492375" y="4972050"/>
          <p14:tracePt t="109626" x="2308225" y="4960938"/>
          <p14:tracePt t="109642" x="2206625" y="4960938"/>
          <p14:tracePt t="109659" x="2103438" y="4960938"/>
          <p14:tracePt t="109676" x="2000250" y="4972050"/>
          <p14:tracePt t="109692" x="1874838" y="4989513"/>
          <p14:tracePt t="109709" x="1749425" y="4994275"/>
          <p14:tracePt t="109726" x="1622425" y="5006975"/>
          <p14:tracePt t="109742" x="1536700" y="5018088"/>
          <p14:tracePt t="109759" x="1492250" y="5029200"/>
          <p14:tracePt t="109776" x="1468438" y="5040313"/>
          <p14:tracePt t="109792" x="1457325" y="5046663"/>
          <p14:tracePt t="109809" x="1450975" y="5051425"/>
          <p14:tracePt t="109826" x="1435100" y="5068888"/>
          <p14:tracePt t="109842" x="1435100" y="5075238"/>
          <p14:tracePt t="109859" x="1428750" y="5086350"/>
          <p14:tracePt t="109876" x="1428750" y="5108575"/>
          <p14:tracePt t="109893" x="1422400" y="5132388"/>
          <p14:tracePt t="109909" x="1422400" y="5160963"/>
          <p14:tracePt t="109925" x="1422400" y="5194300"/>
          <p14:tracePt t="109942" x="1422400" y="5229225"/>
          <p14:tracePt t="109959" x="1435100" y="5257800"/>
          <p14:tracePt t="109976" x="1457325" y="5292725"/>
          <p14:tracePt t="109993" x="1514475" y="5349875"/>
          <p14:tracePt t="110009" x="1611313" y="5411788"/>
          <p14:tracePt t="110009" x="1674813" y="5446713"/>
          <p14:tracePt t="110026" x="1839913" y="5508625"/>
          <p14:tracePt t="110042" x="2074863" y="5554663"/>
          <p14:tracePt t="110059" x="2371725" y="5583238"/>
          <p14:tracePt t="110076" x="2674938" y="5578475"/>
          <p14:tracePt t="110092" x="2960688" y="5554663"/>
          <p14:tracePt t="110109" x="3206750" y="5503863"/>
          <p14:tracePt t="110126" x="3417888" y="5464175"/>
          <p14:tracePt t="110142" x="3600450" y="5429250"/>
          <p14:tracePt t="110159" x="3754438" y="5407025"/>
          <p14:tracePt t="110176" x="3886200" y="5389563"/>
          <p14:tracePt t="110192" x="4017963" y="5378450"/>
          <p14:tracePt t="110209" x="4121150" y="5365750"/>
          <p14:tracePt t="110209" x="4154488" y="5360988"/>
          <p14:tracePt t="110226" x="4200525" y="5349875"/>
          <p14:tracePt t="110242" x="4240213" y="5343525"/>
          <p14:tracePt t="110259" x="4279900" y="5326063"/>
          <p14:tracePt t="110276" x="4308475" y="5314950"/>
          <p14:tracePt t="110292" x="4332288" y="5303838"/>
          <p14:tracePt t="110309" x="4343400" y="5297488"/>
          <p14:tracePt t="110326" x="4349750" y="5297488"/>
          <p14:tracePt t="110342" x="4349750" y="5292725"/>
          <p14:tracePt t="110358" x="4349750" y="5286375"/>
          <p14:tracePt t="110375" x="4349750" y="5280025"/>
          <p14:tracePt t="110418" x="4349750" y="5275263"/>
          <p14:tracePt t="110426" x="4349750" y="5268913"/>
          <p14:tracePt t="110441" x="4343400" y="5264150"/>
          <p14:tracePt t="110442" x="4325938" y="5251450"/>
          <p14:tracePt t="110459" x="4303713" y="5246688"/>
          <p14:tracePt t="110476" x="4279900" y="5229225"/>
          <p14:tracePt t="110492" x="4229100" y="5211763"/>
          <p14:tracePt t="110509" x="4160838" y="5183188"/>
          <p14:tracePt t="110526" x="4051300" y="5149850"/>
          <p14:tracePt t="110542" x="3925888" y="5121275"/>
          <p14:tracePt t="110559" x="3789363" y="5080000"/>
          <p14:tracePt t="110576" x="3640138" y="5040313"/>
          <p14:tracePt t="110592" x="3479800" y="5000625"/>
          <p14:tracePt t="110609" x="3314700" y="4965700"/>
          <p14:tracePt t="110626" x="3086100" y="4943475"/>
          <p14:tracePt t="110643" x="2936875" y="4937125"/>
          <p14:tracePt t="110659" x="2782888" y="4932363"/>
          <p14:tracePt t="110676" x="2600325" y="4921250"/>
          <p14:tracePt t="110692" x="2389188" y="4914900"/>
          <p14:tracePt t="110709" x="2206625" y="4914900"/>
          <p14:tracePt t="110726" x="2074863" y="4914900"/>
          <p14:tracePt t="110742" x="1971675" y="4926013"/>
          <p14:tracePt t="110759" x="1897063" y="4943475"/>
          <p14:tracePt t="110776" x="1828800" y="4965700"/>
          <p14:tracePt t="110792" x="1765300" y="4994275"/>
          <p14:tracePt t="110809" x="1697038" y="5029200"/>
          <p14:tracePt t="110826" x="1600200" y="5092700"/>
          <p14:tracePt t="110842" x="1536700" y="5132388"/>
          <p14:tracePt t="110859" x="1479550" y="5172075"/>
          <p14:tracePt t="110876" x="1446213" y="5200650"/>
          <p14:tracePt t="110892" x="1422400" y="5222875"/>
          <p14:tracePt t="110910" x="1389063" y="5251450"/>
          <p14:tracePt t="110926" x="1343025" y="5280025"/>
          <p14:tracePt t="110942" x="1296988" y="5297488"/>
          <p14:tracePt t="110959" x="1250950" y="5321300"/>
          <p14:tracePt t="110976" x="1222375" y="5337175"/>
          <p14:tracePt t="110992" x="1206500" y="5349875"/>
          <p14:tracePt t="111009" x="1200150" y="5354638"/>
          <p14:tracePt t="111106" x="1206500" y="5360988"/>
          <p14:tracePt t="111118" x="1239838" y="5372100"/>
          <p14:tracePt t="111122" x="1296988" y="5389563"/>
          <p14:tracePt t="111130" x="1463675" y="5418138"/>
          <p14:tracePt t="111142" x="1743075" y="5435600"/>
          <p14:tracePt t="111159" x="2000250" y="5446713"/>
          <p14:tracePt t="111176" x="2222500" y="5446713"/>
          <p14:tracePt t="111192" x="2382838" y="5451475"/>
          <p14:tracePt t="111209" x="2497138" y="5451475"/>
          <p14:tracePt t="111226" x="2571750" y="5451475"/>
          <p14:tracePt t="111242" x="2589213" y="5446713"/>
          <p14:tracePt t="111259" x="2593975" y="5446713"/>
          <p14:tracePt t="111581" x="0" y="0"/>
        </p14:tracePtLst>
        <p14:tracePtLst>
          <p14:tracePt t="113538" x="3406775" y="4800600"/>
          <p14:tracePt t="113546" x="3429000" y="4811713"/>
          <p14:tracePt t="113554" x="3479800" y="4822825"/>
          <p14:tracePt t="113562" x="3589338" y="4846638"/>
          <p14:tracePt t="113575" x="3754438" y="4857750"/>
          <p14:tracePt t="113592" x="3925888" y="4864100"/>
          <p14:tracePt t="113610" x="4064000" y="4864100"/>
          <p14:tracePt t="113610" x="4125913" y="4864100"/>
          <p14:tracePt t="113626" x="4246563" y="4864100"/>
          <p14:tracePt t="113650" x="4337050" y="4857750"/>
          <p14:tracePt t="113666" x="4435475" y="4846638"/>
          <p14:tracePt t="113682" x="4521200" y="4840288"/>
          <p14:tracePt t="113698" x="4578350" y="4829175"/>
          <p14:tracePt t="113714" x="4618038" y="4822825"/>
          <p14:tracePt t="113730" x="4646613" y="4818063"/>
          <p14:tracePt t="113746" x="4668838" y="4811713"/>
          <p14:tracePt t="113762" x="4703763" y="4794250"/>
          <p14:tracePt t="113778" x="4754563" y="4778375"/>
          <p14:tracePt t="113794" x="4794250" y="4760913"/>
          <p14:tracePt t="113810" x="4818063" y="4749800"/>
          <p14:tracePt t="113810" x="4829175" y="4743450"/>
          <p14:tracePt t="113826" x="4835525" y="4743450"/>
          <p14:tracePt t="113850" x="4835525" y="4737100"/>
          <p14:tracePt t="113898" x="4835525" y="4732338"/>
          <p14:tracePt t="113906" x="4835525" y="4725988"/>
          <p14:tracePt t="113914" x="4829175" y="4721225"/>
          <p14:tracePt t="113925" x="4811713" y="4708525"/>
          <p14:tracePt t="113930" x="4765675" y="4692650"/>
          <p14:tracePt t="113942" x="4697413" y="4657725"/>
          <p14:tracePt t="113962" x="4622800" y="4629150"/>
          <p14:tracePt t="113978" x="4543425" y="4594225"/>
          <p14:tracePt t="113994" x="4475163" y="4578350"/>
          <p14:tracePt t="114009" x="4406900" y="4560888"/>
          <p14:tracePt t="114026" x="4286250" y="4543425"/>
          <p14:tracePt t="114042" x="4160838" y="4525963"/>
          <p14:tracePt t="114059" x="4017963" y="4514850"/>
          <p14:tracePt t="114076" x="3863975" y="4503738"/>
          <p14:tracePt t="114092" x="3732213" y="4503738"/>
          <p14:tracePt t="114109" x="3629025" y="4503738"/>
          <p14:tracePt t="114126" x="3560763" y="4525963"/>
          <p14:tracePt t="114142" x="3503613" y="4560888"/>
          <p14:tracePt t="114159" x="3446463" y="4606925"/>
          <p14:tracePt t="114175" x="3394075" y="4664075"/>
          <p14:tracePt t="114192" x="3343275" y="4737100"/>
          <p14:tracePt t="114209" x="3308350" y="4811713"/>
          <p14:tracePt t="114225" x="3292475" y="4903788"/>
          <p14:tracePt t="114242" x="3292475" y="4954588"/>
          <p14:tracePt t="114259" x="3303588" y="4989513"/>
          <p14:tracePt t="114276" x="3325813" y="5011738"/>
          <p14:tracePt t="114292" x="3371850" y="5040313"/>
          <p14:tracePt t="114309" x="3463925" y="5057775"/>
          <p14:tracePt t="114326" x="3611563" y="5064125"/>
          <p14:tracePt t="114342" x="3811588" y="5046663"/>
          <p14:tracePt t="114359" x="4051300" y="5011738"/>
          <p14:tracePt t="114376" x="4257675" y="4983163"/>
          <p14:tracePt t="114392" x="4394200" y="4965700"/>
          <p14:tracePt t="114409" x="4479925" y="4954588"/>
          <p14:tracePt t="114426" x="4514850" y="4943475"/>
          <p14:tracePt t="114498" x="4508500" y="4932363"/>
          <p14:tracePt t="114506" x="4486275" y="4926013"/>
          <p14:tracePt t="114514" x="4440238" y="4908550"/>
          <p14:tracePt t="114522" x="4389438" y="4897438"/>
          <p14:tracePt t="114542" x="4246563" y="4857750"/>
          <p14:tracePt t="114543" x="4068763" y="4840288"/>
          <p14:tracePt t="114559" x="3829050" y="4818063"/>
          <p14:tracePt t="114576" x="3549650" y="4800600"/>
          <p14:tracePt t="114592" x="3263900" y="4800600"/>
          <p14:tracePt t="114609" x="2949575" y="4818063"/>
          <p14:tracePt t="114625" x="2457450" y="4864100"/>
          <p14:tracePt t="114642" x="2136775" y="4903788"/>
          <p14:tracePt t="114659" x="1885950" y="4926013"/>
          <p14:tracePt t="114676" x="1754188" y="4949825"/>
          <p14:tracePt t="114692" x="1668463" y="4983163"/>
          <p14:tracePt t="114709" x="1622425" y="5000625"/>
          <p14:tracePt t="114725" x="1589088" y="5018088"/>
          <p14:tracePt t="114742" x="1560513" y="5040313"/>
          <p14:tracePt t="114759" x="1531938" y="5057775"/>
          <p14:tracePt t="114775" x="1514475" y="5068888"/>
          <p14:tracePt t="114792" x="1503363" y="5092700"/>
          <p14:tracePt t="114810" x="1503363" y="5097463"/>
          <p14:tracePt t="114825" x="1497013" y="5108575"/>
          <p14:tracePt t="114842" x="1503363" y="5121275"/>
          <p14:tracePt t="114859" x="1536700" y="5126038"/>
          <p14:tracePt t="114875" x="1622425" y="5132388"/>
          <p14:tracePt t="114892" x="1760538" y="5132388"/>
          <p14:tracePt t="114909" x="2011363" y="5103813"/>
          <p14:tracePt t="114925" x="2303463" y="5046663"/>
          <p14:tracePt t="114942" x="2565400" y="4994275"/>
          <p14:tracePt t="114959" x="2703513" y="4965700"/>
          <p14:tracePt t="114976" x="2760663" y="4943475"/>
          <p14:tracePt t="114992" x="2782888" y="4932363"/>
          <p14:tracePt t="115009" x="2782888" y="4921250"/>
          <p14:tracePt t="115025" x="2782888" y="4914900"/>
          <p14:tracePt t="115042" x="2782888" y="4903788"/>
          <p14:tracePt t="115059" x="2778125" y="4886325"/>
          <p14:tracePt t="115075" x="2749550" y="4864100"/>
          <p14:tracePt t="115092" x="2686050" y="4840288"/>
          <p14:tracePt t="115109" x="2571750" y="4806950"/>
          <p14:tracePt t="115125" x="2428875" y="4772025"/>
          <p14:tracePt t="115142" x="2251075" y="4754563"/>
          <p14:tracePt t="115159" x="2063750" y="4732338"/>
          <p14:tracePt t="115175" x="1892300" y="4721225"/>
          <p14:tracePt t="115192" x="1736725" y="4721225"/>
          <p14:tracePt t="115209" x="1628775" y="4732338"/>
          <p14:tracePt t="115225" x="1531938" y="4765675"/>
          <p14:tracePt t="115242" x="1503363" y="4778375"/>
          <p14:tracePt t="115259" x="1485900" y="4789488"/>
          <p14:tracePt t="115275" x="1474788" y="4806950"/>
          <p14:tracePt t="115292" x="1474788" y="4829175"/>
          <p14:tracePt t="115309" x="1468438" y="4857750"/>
          <p14:tracePt t="115325" x="1479550" y="4886325"/>
          <p14:tracePt t="115342" x="1514475" y="4921250"/>
          <p14:tracePt t="115359" x="1600200" y="4960938"/>
          <p14:tracePt t="115375" x="1771650" y="5000625"/>
          <p14:tracePt t="115391" x="2046288" y="5035550"/>
          <p14:tracePt t="115408" x="2349500" y="5035550"/>
          <p14:tracePt t="115425" x="2743200" y="4983163"/>
          <p14:tracePt t="115442" x="2908300" y="4949825"/>
          <p14:tracePt t="115459" x="3022600" y="4921250"/>
          <p14:tracePt t="115475" x="3068638" y="4903788"/>
          <p14:tracePt t="115570" x="3057525" y="4897438"/>
          <p14:tracePt t="115578" x="3006725" y="4892675"/>
          <p14:tracePt t="115593" x="2982913" y="4892675"/>
          <p14:tracePt t="115594" x="2954338" y="4892675"/>
          <p14:tracePt t="115609" x="2921000" y="4892675"/>
          <p14:tracePt t="115609" x="2914650" y="4897438"/>
          <p14:tracePt t="116026" x="2914650" y="4903788"/>
          <p14:tracePt t="116034" x="2921000" y="4914900"/>
          <p14:tracePt t="116042" x="2965450" y="4954588"/>
          <p14:tracePt t="116052" x="2994025" y="4983163"/>
          <p14:tracePt t="116059" x="3068638" y="5064125"/>
          <p14:tracePt t="116075" x="3149600" y="5137150"/>
          <p14:tracePt t="116092" x="3211513" y="5211763"/>
          <p14:tracePt t="116109" x="3240088" y="5257800"/>
          <p14:tracePt t="116125" x="3246438" y="5275263"/>
          <p14:tracePt t="116142" x="3251200" y="5286375"/>
          <p14:tracePt t="116159" x="3251200" y="5297488"/>
          <p14:tracePt t="116175" x="3240088" y="5308600"/>
          <p14:tracePt t="116192" x="3222625" y="5321300"/>
          <p14:tracePt t="116208" x="3182938" y="5343525"/>
          <p14:tracePt t="116225" x="3074988" y="5378450"/>
          <p14:tracePt t="116242" x="2994025" y="5400675"/>
          <p14:tracePt t="116259" x="2921000" y="5407025"/>
          <p14:tracePt t="116275" x="2846388" y="5418138"/>
          <p14:tracePt t="116292" x="2765425" y="5418138"/>
          <p14:tracePt t="116309" x="2697163" y="5418138"/>
          <p14:tracePt t="116326" x="2640013" y="5411788"/>
          <p14:tracePt t="116342" x="2611438" y="5407025"/>
          <p14:tracePt t="116359" x="2593975" y="5394325"/>
          <p14:tracePt t="116375" x="2578100" y="5378450"/>
          <p14:tracePt t="116392" x="2560638" y="5365750"/>
          <p14:tracePt t="116409" x="2554288" y="5354638"/>
          <p14:tracePt t="116409" x="2554288" y="5349875"/>
          <p14:tracePt t="116426" x="2543175" y="5343525"/>
          <p14:tracePt t="116442" x="2543175" y="5326063"/>
          <p14:tracePt t="116459" x="2536825" y="5321300"/>
          <p14:tracePt t="116475" x="2532063" y="5314950"/>
          <p14:tracePt t="116492" x="2532063" y="5303838"/>
          <p14:tracePt t="116509" x="2532063" y="5297488"/>
          <p14:tracePt t="116525" x="2525713" y="5286375"/>
          <p14:tracePt t="116562" x="2525713" y="5280025"/>
          <p14:tracePt t="116562" x="2525713" y="5275263"/>
          <p14:tracePt t="116575" x="2525713" y="5268913"/>
          <p14:tracePt t="116592" x="2525713" y="5264150"/>
          <p14:tracePt t="116609" x="2525713" y="5257800"/>
          <p14:tracePt t="116625" x="2525713" y="5251450"/>
          <p14:tracePt t="116666" x="2525713" y="5246688"/>
          <p14:tracePt t="116679" x="2525713" y="5240338"/>
          <p14:tracePt t="116692" x="2525713" y="5235575"/>
          <p14:tracePt t="116692" x="2532063" y="5229225"/>
          <p14:tracePt t="117233" x="2532063" y="5222875"/>
          <p14:tracePt t="117633" x="2549525" y="5211763"/>
          <p14:tracePt t="117641" x="2593975" y="5194300"/>
          <p14:tracePt t="117651" x="2628900" y="5178425"/>
          <p14:tracePt t="117659" x="2668588" y="5165725"/>
          <p14:tracePt t="117675" x="2736850" y="5137150"/>
          <p14:tracePt t="117676" x="2789238" y="5121275"/>
          <p14:tracePt t="117692" x="2817813" y="5114925"/>
          <p14:tracePt t="117709" x="2851150" y="5103813"/>
          <p14:tracePt t="117725" x="2868613" y="5097463"/>
          <p14:tracePt t="117742" x="2892425" y="5092700"/>
          <p14:tracePt t="117758" x="2903538" y="5086350"/>
          <p14:tracePt t="117775" x="2908300" y="5086350"/>
          <p14:tracePt t="117857" x="2914650" y="5086350"/>
          <p14:tracePt t="117993" x="2921000" y="5086350"/>
          <p14:tracePt t="118002" x="2936875" y="5086350"/>
          <p14:tracePt t="118009" x="2971800" y="5080000"/>
          <p14:tracePt t="118010" x="3022600" y="5075238"/>
          <p14:tracePt t="118025" x="3246438" y="5068888"/>
          <p14:tracePt t="118042" x="3451225" y="5057775"/>
          <p14:tracePt t="118059" x="3622675" y="5051425"/>
          <p14:tracePt t="118075" x="3736975" y="5046663"/>
          <p14:tracePt t="118092" x="3789363" y="5046663"/>
          <p14:tracePt t="118109" x="3794125" y="5046663"/>
          <p14:tracePt t="118153" x="3800475" y="5046663"/>
          <p14:tracePt t="118161" x="3806825" y="5046663"/>
          <p14:tracePt t="118175" x="3811588" y="5046663"/>
          <p14:tracePt t="118176" x="3835400" y="5051425"/>
          <p14:tracePt t="118192" x="3857625" y="5075238"/>
          <p14:tracePt t="118209" x="3879850" y="5103813"/>
          <p14:tracePt t="118225" x="3908425" y="5154613"/>
          <p14:tracePt t="118242" x="3914775" y="5200650"/>
          <p14:tracePt t="118259" x="3914775" y="5275263"/>
          <p14:tracePt t="118275" x="3875088" y="5360988"/>
          <p14:tracePt t="118292" x="3800475" y="5446713"/>
          <p14:tracePt t="118309" x="3697288" y="5508625"/>
          <p14:tracePt t="118325" x="3594100" y="5543550"/>
          <p14:tracePt t="118342" x="3508375" y="5561013"/>
          <p14:tracePt t="118359" x="3457575" y="5578475"/>
          <p14:tracePt t="118376" x="3429000" y="5578475"/>
          <p14:tracePt t="118392" x="3406775" y="5578475"/>
          <p14:tracePt t="118409" x="3371850" y="5565775"/>
          <p14:tracePt t="118425" x="3275013" y="5508625"/>
          <p14:tracePt t="118442" x="3222625" y="5480050"/>
          <p14:tracePt t="118458" x="3189288" y="5464175"/>
          <p14:tracePt t="118475" x="3160713" y="5446713"/>
          <p14:tracePt t="118492" x="3143250" y="5435600"/>
          <p14:tracePt t="118509" x="3143250" y="5429250"/>
          <p14:tracePt t="119035" x="3136900" y="5429250"/>
          <p14:tracePt t="119035" x="0" y="0"/>
        </p14:tracePtLst>
        <p14:tracePtLst>
          <p14:tracePt t="120961" x="3292475" y="5646738"/>
          <p14:tracePt t="121050" x="3297238" y="5646738"/>
          <p14:tracePt t="121058" x="3321050" y="5657850"/>
          <p14:tracePt t="121074" x="3336925" y="5657850"/>
          <p14:tracePt t="121093" x="3422650" y="5675313"/>
          <p14:tracePt t="121098" x="3549650" y="5697538"/>
          <p14:tracePt t="121109" x="3725863" y="5726113"/>
          <p14:tracePt t="121128" x="3908425" y="5743575"/>
          <p14:tracePt t="121146" x="4108450" y="5749925"/>
          <p14:tracePt t="121162" x="4286250" y="5749925"/>
          <p14:tracePt t="121178" x="4446588" y="5732463"/>
          <p14:tracePt t="121193" x="4572000" y="5697538"/>
          <p14:tracePt t="121210" x="4692650" y="5675313"/>
          <p14:tracePt t="121210" x="4749800" y="5668963"/>
          <p14:tracePt t="121226" x="4851400" y="5651500"/>
          <p14:tracePt t="121250" x="4926013" y="5646738"/>
          <p14:tracePt t="121266" x="4965700" y="5640388"/>
          <p14:tracePt t="121282" x="5000625" y="5622925"/>
          <p14:tracePt t="121298" x="5022850" y="5600700"/>
          <p14:tracePt t="121314" x="5035550" y="5583238"/>
          <p14:tracePt t="121330" x="5035550" y="5578475"/>
          <p14:tracePt t="121359" x="5035550" y="5572125"/>
          <p14:tracePt t="121379" x="5035550" y="5561013"/>
          <p14:tracePt t="121383" x="5035550" y="5554663"/>
          <p14:tracePt t="121393" x="5006975" y="5532438"/>
          <p14:tracePt t="121409" x="4949825" y="5492750"/>
          <p14:tracePt t="121409" x="4908550" y="5468938"/>
          <p14:tracePt t="121426" x="4794250" y="5422900"/>
          <p14:tracePt t="121443" x="4640263" y="5372100"/>
          <p14:tracePt t="121459" x="4492625" y="5332413"/>
          <p14:tracePt t="121476" x="4360863" y="5314950"/>
          <p14:tracePt t="121493" x="4222750" y="5297488"/>
          <p14:tracePt t="121509" x="4097338" y="5292725"/>
          <p14:tracePt t="121526" x="3971925" y="5297488"/>
          <p14:tracePt t="121543" x="3835400" y="5314950"/>
          <p14:tracePt t="121560" x="3675063" y="5332413"/>
          <p14:tracePt t="121576" x="3525838" y="5354638"/>
          <p14:tracePt t="121593" x="3400425" y="5378450"/>
          <p14:tracePt t="121609" x="3257550" y="5422900"/>
          <p14:tracePt t="121627" x="3189288" y="5457825"/>
          <p14:tracePt t="121643" x="3136900" y="5492750"/>
          <p14:tracePt t="121659" x="3103563" y="5514975"/>
          <p14:tracePt t="121676" x="3079750" y="5537200"/>
          <p14:tracePt t="121693" x="3068638" y="5561013"/>
          <p14:tracePt t="121709" x="3057525" y="5578475"/>
          <p14:tracePt t="121726" x="3051175" y="5589588"/>
          <p14:tracePt t="121743" x="3051175" y="5607050"/>
          <p14:tracePt t="121759" x="3051175" y="5629275"/>
          <p14:tracePt t="121776" x="3051175" y="5657850"/>
          <p14:tracePt t="121793" x="3063875" y="5686425"/>
          <p14:tracePt t="121809" x="3074988" y="5715000"/>
          <p14:tracePt t="121809" x="3086100" y="5726113"/>
          <p14:tracePt t="121826" x="3108325" y="5754688"/>
          <p14:tracePt t="121843" x="3149600" y="5778500"/>
          <p14:tracePt t="121859" x="3200400" y="5811838"/>
          <p14:tracePt t="121876" x="3286125" y="5835650"/>
          <p14:tracePt t="121893" x="3394075" y="5864225"/>
          <p14:tracePt t="121909" x="3532188" y="5892800"/>
          <p14:tracePt t="121926" x="3663950" y="5908675"/>
          <p14:tracePt t="121943" x="3806825" y="5921375"/>
          <p14:tracePt t="121959" x="3954463" y="5937250"/>
          <p14:tracePt t="121976" x="4086225" y="5937250"/>
          <p14:tracePt t="121993" x="4229100" y="5932488"/>
          <p14:tracePt t="122009" x="4371975" y="5903913"/>
          <p14:tracePt t="122026" x="4554538" y="5851525"/>
          <p14:tracePt t="122043" x="4657725" y="5807075"/>
          <p14:tracePt t="122060" x="4743450" y="5765800"/>
          <p14:tracePt t="122076" x="4811713" y="5732463"/>
          <p14:tracePt t="122092" x="4857750" y="5708650"/>
          <p14:tracePt t="122109" x="4886325" y="5692775"/>
          <p14:tracePt t="122126" x="4897438" y="5686425"/>
          <p14:tracePt t="122143" x="4897438" y="5680075"/>
          <p14:tracePt t="122178" x="4897438" y="5675313"/>
          <p14:tracePt t="122194" x="4897438" y="5668963"/>
          <p14:tracePt t="122202" x="4897438" y="5664200"/>
          <p14:tracePt t="122209" x="4886325" y="5646738"/>
          <p14:tracePt t="122226" x="4864100" y="5629275"/>
          <p14:tracePt t="122243" x="4835525" y="5618163"/>
          <p14:tracePt t="122259" x="4783138" y="5600700"/>
          <p14:tracePt t="122276" x="4725988" y="5583238"/>
          <p14:tracePt t="122293" x="4635500" y="5554663"/>
          <p14:tracePt t="122309" x="4508500" y="5526088"/>
          <p14:tracePt t="122326" x="4360863" y="5486400"/>
          <p14:tracePt t="122343" x="4206875" y="5451475"/>
          <p14:tracePt t="122359" x="4051300" y="5418138"/>
          <p14:tracePt t="122376" x="3908425" y="5389563"/>
          <p14:tracePt t="122392" x="3765550" y="5354638"/>
          <p14:tracePt t="122409" x="3635375" y="5343525"/>
          <p14:tracePt t="122426" x="3468688" y="5337175"/>
          <p14:tracePt t="122443" x="3382963" y="5337175"/>
          <p14:tracePt t="122459" x="3314700" y="5349875"/>
          <p14:tracePt t="122476" x="3251200" y="5372100"/>
          <p14:tracePt t="122493" x="3200400" y="5394325"/>
          <p14:tracePt t="122509" x="3160713" y="5418138"/>
          <p14:tracePt t="122526" x="3125788" y="5446713"/>
          <p14:tracePt t="122543" x="3103563" y="5475288"/>
          <p14:tracePt t="122559" x="3074988" y="5514975"/>
          <p14:tracePt t="122576" x="3063875" y="5554663"/>
          <p14:tracePt t="122593" x="3051175" y="5589588"/>
          <p14:tracePt t="122609" x="3046413" y="5611813"/>
          <p14:tracePt t="122626" x="3040063" y="5640388"/>
          <p14:tracePt t="122643" x="3040063" y="5657850"/>
          <p14:tracePt t="122659" x="3046413" y="5675313"/>
          <p14:tracePt t="122676" x="3057525" y="5697538"/>
          <p14:tracePt t="122693" x="3074988" y="5721350"/>
          <p14:tracePt t="122709" x="3097213" y="5743575"/>
          <p14:tracePt t="122726" x="3136900" y="5765800"/>
          <p14:tracePt t="122743" x="3182938" y="5794375"/>
          <p14:tracePt t="122759" x="3235325" y="5811838"/>
          <p14:tracePt t="122776" x="3286125" y="5818188"/>
          <p14:tracePt t="122793" x="3343275" y="5829300"/>
          <p14:tracePt t="122809" x="3422650" y="5840413"/>
          <p14:tracePt t="122826" x="3611563" y="5840413"/>
          <p14:tracePt t="122843" x="3771900" y="5840413"/>
          <p14:tracePt t="122859" x="3925888" y="5811838"/>
          <p14:tracePt t="122876" x="4051300" y="5794375"/>
          <p14:tracePt t="122893" x="4137025" y="5789613"/>
          <p14:tracePt t="122909" x="4200525" y="5783263"/>
          <p14:tracePt t="122926" x="4268788" y="5772150"/>
          <p14:tracePt t="122943" x="4325938" y="5761038"/>
          <p14:tracePt t="122959" x="4378325" y="5749925"/>
          <p14:tracePt t="122975" x="4406900" y="5737225"/>
          <p14:tracePt t="122992" x="4422775" y="5732463"/>
          <p14:tracePt t="123458" x="4435475" y="5732463"/>
          <p14:tracePt t="123462" x="4451350" y="5732463"/>
          <p14:tracePt t="123476" x="4486275" y="5732463"/>
          <p14:tracePt t="123476" x="4594225" y="5743575"/>
          <p14:tracePt t="123492" x="4737100" y="5754688"/>
          <p14:tracePt t="123509" x="4864100" y="5754688"/>
          <p14:tracePt t="123526" x="4954588" y="5754688"/>
          <p14:tracePt t="123543" x="5000625" y="5749925"/>
          <p14:tracePt t="123559" x="5011738" y="5749925"/>
          <p14:tracePt t="123666" x="5006975" y="5743575"/>
          <p14:tracePt t="123674" x="4989513" y="5732463"/>
          <p14:tracePt t="123682" x="4954588" y="5721350"/>
          <p14:tracePt t="123690" x="4908550" y="5708650"/>
          <p14:tracePt t="123693" x="4743450" y="5664200"/>
          <p14:tracePt t="123709" x="4464050" y="5600700"/>
          <p14:tracePt t="123726" x="4075113" y="5532438"/>
          <p14:tracePt t="123742" x="3679825" y="5480050"/>
          <p14:tracePt t="123759" x="3332163" y="5435600"/>
          <p14:tracePt t="123776" x="3057525" y="5389563"/>
          <p14:tracePt t="123793" x="2835275" y="5365750"/>
          <p14:tracePt t="123809" x="2593975" y="5354638"/>
          <p14:tracePt t="123826" x="2486025" y="5360988"/>
          <p14:tracePt t="123843" x="2378075" y="5383213"/>
          <p14:tracePt t="123859" x="2292350" y="5418138"/>
          <p14:tracePt t="123876" x="2200275" y="5446713"/>
          <p14:tracePt t="123893" x="2114550" y="5475288"/>
          <p14:tracePt t="123909" x="2039938" y="5508625"/>
          <p14:tracePt t="123926" x="1965325" y="5532438"/>
          <p14:tracePt t="123942" x="1879600" y="5554663"/>
          <p14:tracePt t="123959" x="1811338" y="5578475"/>
          <p14:tracePt t="123976" x="1765300" y="5594350"/>
          <p14:tracePt t="123992" x="1725613" y="5611813"/>
          <p14:tracePt t="124009" x="1708150" y="5622925"/>
          <p14:tracePt t="124026" x="1703388" y="5622925"/>
          <p14:tracePt t="124687" x="0" y="0"/>
        </p14:tracePtLst>
        <p14:tracePtLst>
          <p14:tracePt t="126853" x="4422775" y="6183313"/>
          <p14:tracePt t="126930" x="4418013" y="6183313"/>
          <p14:tracePt t="126938" x="4400550" y="6178550"/>
          <p14:tracePt t="126946" x="4365625" y="6172200"/>
          <p14:tracePt t="126954" x="4321175" y="6165850"/>
          <p14:tracePt t="126976" x="4189413" y="6154738"/>
          <p14:tracePt t="126992" x="4011613" y="6132513"/>
          <p14:tracePt t="126994" x="3822700" y="6108700"/>
          <p14:tracePt t="127010" x="3629025" y="6092825"/>
          <p14:tracePt t="127010" x="3543300" y="6075363"/>
          <p14:tracePt t="127026" x="3378200" y="6057900"/>
          <p14:tracePt t="127050" x="3235325" y="6051550"/>
          <p14:tracePt t="127066" x="3121025" y="6046788"/>
          <p14:tracePt t="127082" x="3022600" y="6046788"/>
          <p14:tracePt t="127098" x="2943225" y="6046788"/>
          <p14:tracePt t="127114" x="2863850" y="6069013"/>
          <p14:tracePt t="127130" x="2782888" y="6092825"/>
          <p14:tracePt t="127142" x="2692400" y="6115050"/>
          <p14:tracePt t="127162" x="2606675" y="6143625"/>
          <p14:tracePt t="127176" x="2532063" y="6165850"/>
          <p14:tracePt t="127192" x="2457450" y="6194425"/>
          <p14:tracePt t="127209" x="2378075" y="6235700"/>
          <p14:tracePt t="127226" x="2320925" y="6269038"/>
          <p14:tracePt t="127242" x="2268538" y="6308725"/>
          <p14:tracePt t="127259" x="2239963" y="6332538"/>
          <p14:tracePt t="127276" x="2222500" y="6354763"/>
          <p14:tracePt t="127292" x="2222500" y="6361113"/>
          <p14:tracePt t="127309" x="2222500" y="6365875"/>
          <p14:tracePt t="127326" x="2222500" y="6378575"/>
          <p14:tracePt t="127342" x="2235200" y="6400800"/>
          <p14:tracePt t="127359" x="2251075" y="6418263"/>
          <p14:tracePt t="127376" x="2279650" y="6446838"/>
          <p14:tracePt t="127392" x="2320925" y="6480175"/>
          <p14:tracePt t="127409" x="2371725" y="6521450"/>
          <p14:tracePt t="127426" x="2474913" y="6572250"/>
          <p14:tracePt t="127442" x="2525713" y="6594475"/>
          <p14:tracePt t="127459" x="2578100" y="6611938"/>
          <p14:tracePt t="127476" x="2640013" y="6629400"/>
          <p14:tracePt t="127492" x="2714625" y="6651625"/>
          <p14:tracePt t="127509" x="2817813" y="6680200"/>
          <p14:tracePt t="127526" x="2936875" y="6704013"/>
          <p14:tracePt t="127542" x="3046413" y="6726238"/>
          <p14:tracePt t="127559" x="3149600" y="6743700"/>
          <p14:tracePt t="127576" x="3263900" y="6754813"/>
          <p14:tracePt t="127592" x="3365500" y="6761163"/>
          <p14:tracePt t="127609" x="3479800" y="6765925"/>
          <p14:tracePt t="127626" x="3668713" y="6778625"/>
          <p14:tracePt t="127643" x="3800475" y="6783388"/>
          <p14:tracePt t="127659" x="3925888" y="6783388"/>
          <p14:tracePt t="127676" x="4035425" y="6783388"/>
          <p14:tracePt t="127692" x="4137025" y="6783388"/>
          <p14:tracePt t="127709" x="4240213" y="6783388"/>
          <p14:tracePt t="127725" x="4332288" y="6783388"/>
          <p14:tracePt t="127742" x="4406900" y="6772275"/>
          <p14:tracePt t="127759" x="4479925" y="6754813"/>
          <p14:tracePt t="127776" x="4560888" y="6737350"/>
          <p14:tracePt t="127792" x="4646613" y="6721475"/>
          <p14:tracePt t="127809" x="4737100" y="6708775"/>
          <p14:tracePt t="127826" x="4864100" y="6686550"/>
          <p14:tracePt t="127842" x="4926013" y="6664325"/>
          <p14:tracePt t="127859" x="4972050" y="6646863"/>
          <p14:tracePt t="127876" x="5000625" y="6635750"/>
          <p14:tracePt t="127892" x="5022850" y="6618288"/>
          <p14:tracePt t="127909" x="5046663" y="6589713"/>
          <p14:tracePt t="127926" x="5064125" y="6565900"/>
          <p14:tracePt t="127942" x="5080000" y="6537325"/>
          <p14:tracePt t="127959" x="5086350" y="6521450"/>
          <p14:tracePt t="127976" x="5092700" y="6503988"/>
          <p14:tracePt t="127992" x="5092700" y="6475413"/>
          <p14:tracePt t="128009" x="5092700" y="6435725"/>
          <p14:tracePt t="128026" x="5075238" y="6394450"/>
          <p14:tracePt t="128042" x="5057775" y="6372225"/>
          <p14:tracePt t="128059" x="5029200" y="6350000"/>
          <p14:tracePt t="128076" x="4978400" y="6315075"/>
          <p14:tracePt t="128092" x="4875213" y="6275388"/>
          <p14:tracePt t="128109" x="4754563" y="6229350"/>
          <p14:tracePt t="128126" x="4611688" y="6189663"/>
          <p14:tracePt t="128142" x="4486275" y="6154738"/>
          <p14:tracePt t="128159" x="4343400" y="6126163"/>
          <p14:tracePt t="128176" x="4194175" y="6103938"/>
          <p14:tracePt t="128192" x="4011613" y="6092825"/>
          <p14:tracePt t="128209" x="3817938" y="6092825"/>
          <p14:tracePt t="128225" x="3486150" y="6108700"/>
          <p14:tracePt t="128242" x="3251200" y="6132513"/>
          <p14:tracePt t="128259" x="3068638" y="6149975"/>
          <p14:tracePt t="128275" x="2914650" y="6161088"/>
          <p14:tracePt t="128292" x="2782888" y="6172200"/>
          <p14:tracePt t="128309" x="2663825" y="6183313"/>
          <p14:tracePt t="128326" x="2565400" y="6207125"/>
          <p14:tracePt t="128342" x="2479675" y="6229350"/>
          <p14:tracePt t="128359" x="2406650" y="6251575"/>
          <p14:tracePt t="128376" x="2332038" y="6275388"/>
          <p14:tracePt t="128392" x="2263775" y="6297613"/>
          <p14:tracePt t="128409" x="2189163" y="6321425"/>
          <p14:tracePt t="128426" x="2165350" y="6337300"/>
          <p14:tracePt t="128442" x="2143125" y="6350000"/>
          <p14:tracePt t="128459" x="2125663" y="6365875"/>
          <p14:tracePt t="128476" x="2108200" y="6389688"/>
          <p14:tracePt t="128492" x="2103438" y="6411913"/>
          <p14:tracePt t="128509" x="2103438" y="6429375"/>
          <p14:tracePt t="128526" x="2103438" y="6446838"/>
          <p14:tracePt t="128542" x="2108200" y="6464300"/>
          <p14:tracePt t="128559" x="2125663" y="6480175"/>
          <p14:tracePt t="128575" x="2165350" y="6515100"/>
          <p14:tracePt t="128592" x="2228850" y="6561138"/>
          <p14:tracePt t="128609" x="2320925" y="6607175"/>
          <p14:tracePt t="128625" x="2532063" y="6686550"/>
          <p14:tracePt t="128642" x="2725738" y="6737350"/>
          <p14:tracePt t="128659" x="2936875" y="6778625"/>
          <p14:tracePt t="128676" x="3132138" y="6807200"/>
          <p14:tracePt t="128692" x="3321050" y="6823075"/>
          <p14:tracePt t="128709" x="3486150" y="6851650"/>
          <p14:tracePt t="128726" x="3668713" y="6851650"/>
          <p14:tracePt t="128742" x="3840163" y="6851650"/>
          <p14:tracePt t="128759" x="4040188" y="6840538"/>
          <p14:tracePt t="128775" x="4222750" y="6811963"/>
          <p14:tracePt t="128792" x="4389438" y="6778625"/>
          <p14:tracePt t="128809" x="4521200" y="6761163"/>
          <p14:tracePt t="128826" x="4664075" y="6750050"/>
          <p14:tracePt t="128842" x="4743450" y="6737350"/>
          <p14:tracePt t="128859" x="4806950" y="6726238"/>
          <p14:tracePt t="128875" x="4875213" y="6721475"/>
          <p14:tracePt t="128892" x="4932363" y="6704013"/>
          <p14:tracePt t="128909" x="4978400" y="6686550"/>
          <p14:tracePt t="128926" x="4994275" y="6675438"/>
          <p14:tracePt t="128942" x="5000625" y="6669088"/>
          <p14:tracePt t="128986" x="5006975" y="6669088"/>
          <p14:tracePt t="128994" x="5018088" y="6664325"/>
          <p14:tracePt t="129010" x="5029200" y="6657975"/>
          <p14:tracePt t="129026" x="5035550" y="6657975"/>
          <p14:tracePt t="129626" x="5035550" y="6651625"/>
          <p14:tracePt t="129636" x="5018088" y="6640513"/>
          <p14:tracePt t="129642" x="4978400" y="6607175"/>
          <p14:tracePt t="129659" x="4949825" y="6583363"/>
          <p14:tracePt t="129659" x="4908550" y="6554788"/>
          <p14:tracePt t="129676" x="4875213" y="6532563"/>
          <p14:tracePt t="129692" x="4829175" y="6480175"/>
          <p14:tracePt t="129709" x="4760913" y="6400800"/>
          <p14:tracePt t="129726" x="4664075" y="6286500"/>
          <p14:tracePt t="129742" x="4532313" y="6137275"/>
          <p14:tracePt t="129759" x="4400550" y="5994400"/>
          <p14:tracePt t="129775" x="4297363" y="5880100"/>
          <p14:tracePt t="129792" x="4200525" y="5765800"/>
          <p14:tracePt t="129809" x="4075113" y="5607050"/>
          <p14:tracePt t="129826" x="4011613" y="5514975"/>
          <p14:tracePt t="129842" x="3960813" y="5435600"/>
          <p14:tracePt t="129859" x="3903663" y="5337175"/>
          <p14:tracePt t="129875" x="3857625" y="5246688"/>
          <p14:tracePt t="129892" x="3822700" y="5160963"/>
          <p14:tracePt t="129909" x="3789363" y="5092700"/>
          <p14:tracePt t="129925" x="3760788" y="5029200"/>
          <p14:tracePt t="129942" x="3732213" y="4972050"/>
          <p14:tracePt t="129959" x="3703638" y="4926013"/>
          <p14:tracePt t="129975" x="3675063" y="4868863"/>
          <p14:tracePt t="129992" x="3640138" y="4822825"/>
          <p14:tracePt t="130009" x="3611563" y="4772025"/>
          <p14:tracePt t="130026" x="3600450" y="4732338"/>
          <p14:tracePt t="130042" x="3571875" y="4686300"/>
          <p14:tracePt t="130059" x="3554413" y="4640263"/>
          <p14:tracePt t="130075" x="3525838" y="4594225"/>
          <p14:tracePt t="130092" x="3492500" y="4537075"/>
          <p14:tracePt t="130109" x="3468688" y="4492625"/>
          <p14:tracePt t="130125" x="3440113" y="4451350"/>
          <p14:tracePt t="130142" x="3429000" y="4429125"/>
          <p14:tracePt t="130159" x="3422650" y="4422775"/>
          <p14:tracePt t="130210" x="3417888" y="4422775"/>
          <p14:tracePt t="130962" x="3417888" y="4429125"/>
          <p14:tracePt t="130969" x="3429000" y="4468813"/>
          <p14:tracePt t="130978" x="3463925" y="4521200"/>
          <p14:tracePt t="130978" x="3492500" y="4578350"/>
          <p14:tracePt t="130992" x="3578225" y="4708525"/>
          <p14:tracePt t="131009" x="3708400" y="4897438"/>
          <p14:tracePt t="131025" x="3921125" y="5211763"/>
          <p14:tracePt t="131042" x="4011613" y="5360988"/>
          <p14:tracePt t="131059" x="4086225" y="5480050"/>
          <p14:tracePt t="131076" x="4160838" y="5589588"/>
          <p14:tracePt t="131092" x="4240213" y="5715000"/>
          <p14:tracePt t="131109" x="4321175" y="5846763"/>
          <p14:tracePt t="131125" x="4383088" y="5937250"/>
          <p14:tracePt t="131142" x="4422775" y="6000750"/>
          <p14:tracePt t="131159" x="4446588" y="6040438"/>
          <p14:tracePt t="131176" x="4468813" y="6075363"/>
          <p14:tracePt t="131192" x="4479925" y="6103938"/>
          <p14:tracePt t="131209" x="4492625" y="6137275"/>
          <p14:tracePt t="131225" x="4508500" y="6183313"/>
          <p14:tracePt t="131242" x="4521200" y="6211888"/>
          <p14:tracePt t="131259" x="4521200" y="6240463"/>
          <p14:tracePt t="131275" x="4525963" y="6264275"/>
          <p14:tracePt t="131292" x="4525963" y="6269038"/>
          <p14:tracePt t="131309" x="4525963" y="6280150"/>
          <p14:tracePt t="131325" x="4525963" y="6292850"/>
          <p14:tracePt t="131342" x="4532313" y="6308725"/>
          <p14:tracePt t="131359" x="4532313" y="6315075"/>
          <p14:tracePt t="131450" x="4532313" y="6303963"/>
          <p14:tracePt t="131458" x="4503738" y="6257925"/>
          <p14:tracePt t="131468" x="4479925" y="6235700"/>
          <p14:tracePt t="131475" x="4435475" y="6172200"/>
          <p14:tracePt t="131492" x="4365625" y="6075363"/>
          <p14:tracePt t="131509" x="4251325" y="5921375"/>
          <p14:tracePt t="131525" x="4108450" y="5761038"/>
          <p14:tracePt t="131542" x="3989388" y="5622925"/>
          <p14:tracePt t="131559" x="3875088" y="5497513"/>
          <p14:tracePt t="131575" x="3736975" y="5337175"/>
          <p14:tracePt t="131592" x="3622675" y="5189538"/>
          <p14:tracePt t="131609" x="3525838" y="5068888"/>
          <p14:tracePt t="131609" x="3497263" y="5018088"/>
          <p14:tracePt t="131626" x="3435350" y="4932363"/>
          <p14:tracePt t="131642" x="3382963" y="4846638"/>
          <p14:tracePt t="131659" x="3336925" y="4765675"/>
          <p14:tracePt t="131675" x="3303588" y="4692650"/>
          <p14:tracePt t="131692" x="3268663" y="4640263"/>
          <p14:tracePt t="131709" x="3228975" y="4583113"/>
          <p14:tracePt t="131725" x="3194050" y="4532313"/>
          <p14:tracePt t="131742" x="3165475" y="4492625"/>
          <p14:tracePt t="131759" x="3136900" y="4446588"/>
          <p14:tracePt t="131775" x="3114675" y="4418013"/>
          <p14:tracePt t="131792" x="3097213" y="4394200"/>
          <p14:tracePt t="131809" x="3086100" y="4389438"/>
          <p14:tracePt t="131825" x="3086100" y="4383088"/>
          <p14:tracePt t="131842" x="3079750" y="4383088"/>
          <p14:tracePt t="132226" x="3086100" y="4394200"/>
          <p14:tracePt t="132226" x="3092450" y="4418013"/>
          <p14:tracePt t="132242" x="3108325" y="4446588"/>
          <p14:tracePt t="132249" x="3136900" y="4503738"/>
          <p14:tracePt t="132259" x="3165475" y="4554538"/>
          <p14:tracePt t="132275" x="3200400" y="4622800"/>
          <p14:tracePt t="132292" x="3235325" y="4708525"/>
          <p14:tracePt t="132309" x="3268663" y="4789488"/>
          <p14:tracePt t="132325" x="3292475" y="4864100"/>
          <p14:tracePt t="132342" x="3314700" y="4954588"/>
          <p14:tracePt t="132359" x="3343275" y="5051425"/>
          <p14:tracePt t="132375" x="3365500" y="5165725"/>
          <p14:tracePt t="132392" x="3394075" y="5264150"/>
          <p14:tracePt t="132409" x="3422650" y="5314950"/>
          <p14:tracePt t="132409" x="3429000" y="5332413"/>
          <p14:tracePt t="132426" x="3435350" y="5337175"/>
          <p14:tracePt t="132754" x="3440113" y="5337175"/>
          <p14:tracePt t="132785" x="3446463" y="5337175"/>
          <p14:tracePt t="132801" x="3457575" y="5337175"/>
          <p14:tracePt t="132850" x="3463925" y="5337175"/>
          <p14:tracePt t="133049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Extraction chromatography</a:t>
            </a:r>
          </a:p>
        </p:txBody>
      </p:sp>
      <p:sp>
        <p:nvSpPr>
          <p:cNvPr id="74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4582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Mobile liquid phase and stationary liquid phase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Apply results from solvent extraction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HDEHP, Aliquat 336, CMPO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Basis for Eichrom resins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Limited use for solutions with fluoride, oxalate, or phosphate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DIPEX </a:t>
            </a:r>
            <a:r>
              <a:rPr lang="en-US" sz="2000" dirty="0" smtClean="0"/>
              <a:t>resin (Eichrom)</a:t>
            </a:r>
            <a:endParaRPr lang="en-US" sz="2000" dirty="0"/>
          </a:p>
          <a:p>
            <a:pPr lvl="3">
              <a:lnSpc>
                <a:spcPct val="90000"/>
              </a:lnSpc>
            </a:pPr>
            <a:r>
              <a:rPr lang="en-US" sz="2000" dirty="0" smtClean="0"/>
              <a:t>Bis</a:t>
            </a:r>
            <a:r>
              <a:rPr lang="en-US" sz="2000" dirty="0"/>
              <a:t>-</a:t>
            </a:r>
            <a:r>
              <a:rPr lang="en-US" sz="2000" dirty="0" smtClean="0"/>
              <a:t>2-ethylhexylmethanediphosphonic </a:t>
            </a:r>
            <a:r>
              <a:rPr lang="en-US" sz="2000" dirty="0"/>
              <a:t>acid on inert support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Lipophilic molecule</a:t>
            </a:r>
          </a:p>
          <a:p>
            <a:pPr lvl="4">
              <a:lnSpc>
                <a:spcPct val="90000"/>
              </a:lnSpc>
            </a:pPr>
            <a:r>
              <a:rPr lang="en-US" sz="2000" dirty="0"/>
              <a:t>Extraction of 3+, 4+, and 6+ actinides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Strongly binds metal ions</a:t>
            </a:r>
          </a:p>
          <a:p>
            <a:pPr lvl="4">
              <a:lnSpc>
                <a:spcPct val="90000"/>
              </a:lnSpc>
            </a:pPr>
            <a:r>
              <a:rPr lang="en-US" sz="2000" dirty="0"/>
              <a:t>Need to remove organics from support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Variation of support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Silica for covalent bonding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Functional organics on coated ferromagnetic particles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Magnetic separation after sorption</a:t>
            </a:r>
          </a:p>
          <a:p>
            <a:pPr lvl="4"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0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409"/>
    </mc:Choice>
    <mc:Fallback xmlns="">
      <p:transition spd="slow" advTm="99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9233" x="7108825" y="2068513"/>
          <p14:tracePt t="19321" x="7097713" y="2051050"/>
          <p14:tracePt t="19329" x="7080250" y="2028825"/>
          <p14:tracePt t="19336" x="7051675" y="2000250"/>
          <p14:tracePt t="19357" x="6950075" y="1931988"/>
          <p14:tracePt t="19361" x="6794500" y="1835150"/>
          <p14:tracePt t="19376" x="6600825" y="1731963"/>
          <p14:tracePt t="19392" x="6407150" y="1639888"/>
          <p14:tracePt t="19408" x="6264275" y="1577975"/>
          <p14:tracePt t="19425" x="6040438" y="1474788"/>
          <p14:tracePt t="19448" x="5908675" y="1417638"/>
          <p14:tracePt t="19465" x="5778500" y="1365250"/>
          <p14:tracePt t="19480" x="5657850" y="1314450"/>
          <p14:tracePt t="19496" x="5554663" y="1274763"/>
          <p14:tracePt t="19512" x="5468938" y="1239838"/>
          <p14:tracePt t="19528" x="5394325" y="1222375"/>
          <p14:tracePt t="19544" x="5321300" y="1211263"/>
          <p14:tracePt t="19560" x="5229225" y="1200150"/>
          <p14:tracePt t="19576" x="5137150" y="1193800"/>
          <p14:tracePt t="19592" x="5022850" y="1182688"/>
          <p14:tracePt t="19608" x="4908550" y="1177925"/>
          <p14:tracePt t="19625" x="4618038" y="1171575"/>
          <p14:tracePt t="19648" x="4325938" y="1171575"/>
          <p14:tracePt t="19658" x="4011613" y="1171575"/>
          <p14:tracePt t="19680" x="3754438" y="1171575"/>
          <p14:tracePt t="19696" x="3532188" y="1171575"/>
          <p14:tracePt t="19712" x="3349625" y="1171575"/>
          <p14:tracePt t="19724" x="3200400" y="1171575"/>
          <p14:tracePt t="19741" x="3051175" y="1177925"/>
          <p14:tracePt t="19758" x="2908300" y="1193800"/>
          <p14:tracePt t="19774" x="2782888" y="1217613"/>
          <p14:tracePt t="19791" x="2697163" y="1239838"/>
          <p14:tracePt t="19807" x="2571750" y="1274763"/>
          <p14:tracePt t="19825" x="2474913" y="1296988"/>
          <p14:tracePt t="19841" x="2360613" y="1325563"/>
          <p14:tracePt t="19858" x="2279650" y="1349375"/>
          <p14:tracePt t="19874" x="2211388" y="1377950"/>
          <p14:tracePt t="19891" x="2143125" y="1406525"/>
          <p14:tracePt t="19907" x="2068513" y="1439863"/>
          <p14:tracePt t="19924" x="2000250" y="1474788"/>
          <p14:tracePt t="19941" x="1936750" y="1503363"/>
          <p14:tracePt t="19958" x="1879600" y="1531938"/>
          <p14:tracePt t="19974" x="1835150" y="1571625"/>
          <p14:tracePt t="19991" x="1789113" y="1622425"/>
          <p14:tracePt t="20007" x="1743075" y="1692275"/>
          <p14:tracePt t="20025" x="1714500" y="1749425"/>
          <p14:tracePt t="20041" x="1697038" y="1800225"/>
          <p14:tracePt t="20058" x="1692275" y="1851025"/>
          <p14:tracePt t="20074" x="1685925" y="1885950"/>
          <p14:tracePt t="20091" x="1685925" y="1925638"/>
          <p14:tracePt t="20107" x="1692275" y="1954213"/>
          <p14:tracePt t="20124" x="1714500" y="1993900"/>
          <p14:tracePt t="20141" x="1743075" y="2028825"/>
          <p14:tracePt t="20158" x="1789113" y="2068513"/>
          <p14:tracePt t="20174" x="1828800" y="2114550"/>
          <p14:tracePt t="20191" x="1885950" y="2149475"/>
          <p14:tracePt t="20207" x="1960563" y="2206625"/>
          <p14:tracePt t="20225" x="2028825" y="2239963"/>
          <p14:tracePt t="20241" x="2120900" y="2268538"/>
          <p14:tracePt t="20258" x="2246313" y="2308225"/>
          <p14:tracePt t="20274" x="2400300" y="2349500"/>
          <p14:tracePt t="20291" x="2543175" y="2393950"/>
          <p14:tracePt t="20307" x="2663825" y="2417763"/>
          <p14:tracePt t="20324" x="2778125" y="2446338"/>
          <p14:tracePt t="20341" x="2886075" y="2468563"/>
          <p14:tracePt t="20357" x="3022600" y="2486025"/>
          <p14:tracePt t="20375" x="3194050" y="2503488"/>
          <p14:tracePt t="20392" x="3429000" y="2497138"/>
          <p14:tracePt t="20408" x="3692525" y="2479675"/>
          <p14:tracePt t="20408" x="3822700" y="2479675"/>
          <p14:tracePt t="20424" x="4086225" y="2463800"/>
          <p14:tracePt t="20441" x="4337050" y="2439988"/>
          <p14:tracePt t="20457" x="4589463" y="2417763"/>
          <p14:tracePt t="20476" x="4864100" y="2371725"/>
          <p14:tracePt t="20491" x="5160963" y="2303463"/>
          <p14:tracePt t="20507" x="5400675" y="2222500"/>
          <p14:tracePt t="20524" x="5565775" y="2178050"/>
          <p14:tracePt t="20541" x="5664200" y="2136775"/>
          <p14:tracePt t="20557" x="5715000" y="2108200"/>
          <p14:tracePt t="20574" x="5765800" y="2074863"/>
          <p14:tracePt t="20591" x="5811838" y="2051050"/>
          <p14:tracePt t="20608" x="5822950" y="2039938"/>
          <p14:tracePt t="20624" x="5829300" y="2035175"/>
          <p14:tracePt t="20641" x="5829300" y="2022475"/>
          <p14:tracePt t="20657" x="5822950" y="2000250"/>
          <p14:tracePt t="20674" x="5811838" y="1965325"/>
          <p14:tracePt t="20691" x="5778500" y="1920875"/>
          <p14:tracePt t="20707" x="5726113" y="1863725"/>
          <p14:tracePt t="20724" x="5657850" y="1800225"/>
          <p14:tracePt t="20741" x="5578475" y="1743075"/>
          <p14:tracePt t="20757" x="5468938" y="1674813"/>
          <p14:tracePt t="20774" x="5354638" y="1606550"/>
          <p14:tracePt t="20791" x="5218113" y="1536700"/>
          <p14:tracePt t="20808" x="5075238" y="1468438"/>
          <p14:tracePt t="20824" x="4886325" y="1382713"/>
          <p14:tracePt t="20841" x="4749800" y="1336675"/>
          <p14:tracePt t="20857" x="4578350" y="1296988"/>
          <p14:tracePt t="20874" x="4400550" y="1250950"/>
          <p14:tracePt t="20891" x="4222750" y="1206500"/>
          <p14:tracePt t="20908" x="4051300" y="1165225"/>
          <p14:tracePt t="20925" x="3886200" y="1143000"/>
          <p14:tracePt t="20941" x="3708400" y="1114425"/>
          <p14:tracePt t="20958" x="3508375" y="1096963"/>
          <p14:tracePt t="20975" x="3336925" y="1096963"/>
          <p14:tracePt t="20991" x="3178175" y="1103313"/>
          <p14:tracePt t="21008" x="3028950" y="1108075"/>
          <p14:tracePt t="21024" x="2835275" y="1125538"/>
          <p14:tracePt t="21041" x="2720975" y="1149350"/>
          <p14:tracePt t="21058" x="2582863" y="1189038"/>
          <p14:tracePt t="21074" x="2435225" y="1228725"/>
          <p14:tracePt t="21091" x="2308225" y="1268413"/>
          <p14:tracePt t="21108" x="2211388" y="1303338"/>
          <p14:tracePt t="21124" x="2114550" y="1349375"/>
          <p14:tracePt t="21141" x="2046288" y="1389063"/>
          <p14:tracePt t="21157" x="1982788" y="1428750"/>
          <p14:tracePt t="21174" x="1936750" y="1468438"/>
          <p14:tracePt t="21191" x="1897063" y="1514475"/>
          <p14:tracePt t="21208" x="1863725" y="1560513"/>
          <p14:tracePt t="21224" x="1817688" y="1639888"/>
          <p14:tracePt t="21241" x="1800225" y="1692275"/>
          <p14:tracePt t="21257" x="1789113" y="1754188"/>
          <p14:tracePt t="21274" x="1782763" y="1811338"/>
          <p14:tracePt t="21291" x="1778000" y="1874838"/>
          <p14:tracePt t="21308" x="1778000" y="1914525"/>
          <p14:tracePt t="21324" x="1778000" y="1954213"/>
          <p14:tracePt t="21341" x="1782763" y="1989138"/>
          <p14:tracePt t="21357" x="1800225" y="2022475"/>
          <p14:tracePt t="21374" x="1822450" y="2051050"/>
          <p14:tracePt t="21391" x="1835150" y="2063750"/>
          <p14:tracePt t="21408" x="1835150" y="2068513"/>
          <p14:tracePt t="21424" x="1839913" y="2079625"/>
          <p14:tracePt t="21441" x="1839913" y="2085975"/>
          <p14:tracePt t="21536" x="1851025" y="2085975"/>
          <p14:tracePt t="21544" x="1857375" y="2085975"/>
          <p14:tracePt t="21552" x="1868488" y="2079625"/>
          <p14:tracePt t="21559" x="1903413" y="2068513"/>
          <p14:tracePt t="21574" x="1925638" y="2057400"/>
          <p14:tracePt t="21591" x="1931988" y="2057400"/>
          <p14:tracePt t="21672" x="1936750" y="2046288"/>
          <p14:tracePt t="21680" x="1936750" y="2039938"/>
          <p14:tracePt t="21688" x="1936750" y="2035175"/>
          <p14:tracePt t="21696" x="1936750" y="2028825"/>
          <p14:tracePt t="21707" x="1936750" y="2017713"/>
          <p14:tracePt t="21724" x="1936750" y="2006600"/>
          <p14:tracePt t="21741" x="1936750" y="2000250"/>
          <p14:tracePt t="21888" x="1936750" y="1993900"/>
          <p14:tracePt t="21900" x="1931988" y="1993900"/>
          <p14:tracePt t="21912" x="1920875" y="1989138"/>
          <p14:tracePt t="22192" x="1936750" y="1989138"/>
          <p14:tracePt t="22193" x="1954213" y="1989138"/>
          <p14:tracePt t="22208" x="1978025" y="1989138"/>
          <p14:tracePt t="22224" x="2017713" y="1989138"/>
          <p14:tracePt t="22225" x="2063750" y="1989138"/>
          <p14:tracePt t="22241" x="2097088" y="1993900"/>
          <p14:tracePt t="22257" x="2114550" y="1993900"/>
          <p14:tracePt t="22592" x="2125663" y="1993900"/>
          <p14:tracePt t="22600" x="2143125" y="1993900"/>
          <p14:tracePt t="22617" x="2200275" y="1993900"/>
          <p14:tracePt t="22624" x="2235200" y="1993900"/>
          <p14:tracePt t="22625" x="2297113" y="1993900"/>
          <p14:tracePt t="22641" x="2336800" y="1993900"/>
          <p14:tracePt t="22657" x="2360613" y="2000250"/>
          <p14:tracePt t="22749" x="2365375" y="2000250"/>
          <p14:tracePt t="22760" x="2371725" y="2000250"/>
          <p14:tracePt t="22768" x="2378075" y="2000250"/>
          <p14:tracePt t="22784" x="2389188" y="2000250"/>
          <p14:tracePt t="22792" x="2393950" y="2000250"/>
          <p14:tracePt t="22793" x="2406650" y="2000250"/>
          <p14:tracePt t="22807" x="2435225" y="2006600"/>
          <p14:tracePt t="22824" x="2468563" y="2006600"/>
          <p14:tracePt t="22841" x="2486025" y="2006600"/>
          <p14:tracePt t="22857" x="2497138" y="2006600"/>
          <p14:tracePt t="22874" x="2508250" y="2006600"/>
          <p14:tracePt t="22891" x="2520950" y="2006600"/>
          <p14:tracePt t="22907" x="2536825" y="2006600"/>
          <p14:tracePt t="22924" x="2554288" y="2006600"/>
          <p14:tracePt t="22941" x="2560638" y="2006600"/>
          <p14:tracePt t="22957" x="2571750" y="2006600"/>
          <p14:tracePt t="23008" x="2578100" y="2006600"/>
          <p14:tracePt t="23024" x="2582863" y="2006600"/>
          <p14:tracePt t="23040" x="2600325" y="2006600"/>
          <p14:tracePt t="23051" x="2600325" y="2011363"/>
          <p14:tracePt t="23057" x="2617788" y="2011363"/>
          <p14:tracePt t="23074" x="2628900" y="2017713"/>
          <p14:tracePt t="23091" x="2651125" y="2017713"/>
          <p14:tracePt t="23107" x="2668588" y="2017713"/>
          <p14:tracePt t="23124" x="2686050" y="2022475"/>
          <p14:tracePt t="23141" x="2714625" y="2028825"/>
          <p14:tracePt t="23157" x="2749550" y="2035175"/>
          <p14:tracePt t="23174" x="2782888" y="2035175"/>
          <p14:tracePt t="23191" x="2817813" y="2039938"/>
          <p14:tracePt t="23208" x="2857500" y="2039938"/>
          <p14:tracePt t="23225" x="2874963" y="2046288"/>
          <p14:tracePt t="23241" x="2886075" y="2046288"/>
          <p14:tracePt t="23257" x="2892425" y="2046288"/>
          <p14:tracePt t="23464" x="2903538" y="2046288"/>
          <p14:tracePt t="23472" x="2908300" y="2046288"/>
          <p14:tracePt t="23477" x="2936875" y="2051050"/>
          <p14:tracePt t="23491" x="3000375" y="2051050"/>
          <p14:tracePt t="23507" x="3136900" y="2051050"/>
          <p14:tracePt t="23524" x="3332163" y="2035175"/>
          <p14:tracePt t="23541" x="3549650" y="2022475"/>
          <p14:tracePt t="23557" x="3754438" y="2022475"/>
          <p14:tracePt t="23574" x="3949700" y="2022475"/>
          <p14:tracePt t="23591" x="4154488" y="2022475"/>
          <p14:tracePt t="23607" x="4337050" y="2006600"/>
          <p14:tracePt t="23607" x="4400550" y="2006600"/>
          <p14:tracePt t="23624" x="4486275" y="1993900"/>
          <p14:tracePt t="23640" x="4537075" y="1989138"/>
          <p14:tracePt t="23657" x="4560888" y="1989138"/>
          <p14:tracePt t="23674" x="4578350" y="1989138"/>
          <p14:tracePt t="23691" x="4589463" y="1982788"/>
          <p14:tracePt t="23707" x="4606925" y="1978025"/>
          <p14:tracePt t="23723" x="4611688" y="1978025"/>
          <p14:tracePt t="23740" x="4629150" y="1978025"/>
          <p14:tracePt t="23757" x="4651375" y="1971675"/>
          <p14:tracePt t="23773" x="4686300" y="1971675"/>
          <p14:tracePt t="23790" x="4743450" y="1965325"/>
          <p14:tracePt t="23807" x="4789488" y="1960563"/>
          <p14:tracePt t="23823" x="4800600" y="1960563"/>
          <p14:tracePt t="24216" x="4789488" y="1960563"/>
          <p14:tracePt t="24224" x="4692650" y="1982788"/>
          <p14:tracePt t="24240" x="4594225" y="1989138"/>
          <p14:tracePt t="24241" x="4354513" y="2011363"/>
          <p14:tracePt t="24257" x="4149725" y="2035175"/>
          <p14:tracePt t="24274" x="4029075" y="2039938"/>
          <p14:tracePt t="24291" x="3965575" y="2039938"/>
          <p14:tracePt t="24307" x="3925888" y="2039938"/>
          <p14:tracePt t="24324" x="3908425" y="2039938"/>
          <p14:tracePt t="24341" x="3892550" y="2039938"/>
          <p14:tracePt t="24357" x="3868738" y="2039938"/>
          <p14:tracePt t="24374" x="3846513" y="2051050"/>
          <p14:tracePt t="24390" x="3822700" y="2051050"/>
          <p14:tracePt t="24407" x="3817938" y="2051050"/>
          <p14:tracePt t="25624" x="0" y="0"/>
        </p14:tracePtLst>
        <p14:tracePtLst>
          <p14:tracePt t="30375" x="5165725" y="2635250"/>
          <p14:tracePt t="30528" x="5178425" y="2640013"/>
          <p14:tracePt t="30536" x="5211763" y="2651125"/>
          <p14:tracePt t="30550" x="5246688" y="2657475"/>
          <p14:tracePt t="30552" x="5286375" y="2668588"/>
          <p14:tracePt t="30560" x="5372100" y="2692400"/>
          <p14:tracePt t="30574" x="5446713" y="2708275"/>
          <p14:tracePt t="30592" x="5508625" y="2725738"/>
          <p14:tracePt t="30608" x="5578475" y="2743200"/>
          <p14:tracePt t="30608" x="5600700" y="2749550"/>
          <p14:tracePt t="30624" x="5651500" y="2754313"/>
          <p14:tracePt t="30648" x="5703888" y="2760663"/>
          <p14:tracePt t="30664" x="5754688" y="2765425"/>
          <p14:tracePt t="30680" x="5818188" y="2778125"/>
          <p14:tracePt t="30696" x="5915025" y="2794000"/>
          <p14:tracePt t="30712" x="6022975" y="2811463"/>
          <p14:tracePt t="30728" x="6143625" y="2817813"/>
          <p14:tracePt t="30744" x="6257925" y="2822575"/>
          <p14:tracePt t="30760" x="6372225" y="2822575"/>
          <p14:tracePt t="30776" x="6480175" y="2811463"/>
          <p14:tracePt t="30792" x="6600825" y="2789238"/>
          <p14:tracePt t="30807" x="6726238" y="2778125"/>
          <p14:tracePt t="30823" x="6892925" y="2743200"/>
          <p14:tracePt t="30840" x="6983413" y="2714625"/>
          <p14:tracePt t="30857" x="7046913" y="2697163"/>
          <p14:tracePt t="30874" x="7097713" y="2692400"/>
          <p14:tracePt t="30890" x="7165975" y="2674938"/>
          <p14:tracePt t="30907" x="7246938" y="2651125"/>
          <p14:tracePt t="30923" x="7337425" y="2606675"/>
          <p14:tracePt t="30940" x="7418388" y="2565400"/>
          <p14:tracePt t="30957" x="7480300" y="2532063"/>
          <p14:tracePt t="30974" x="7504113" y="2503488"/>
          <p14:tracePt t="30990" x="7521575" y="2486025"/>
          <p14:tracePt t="31007" x="7521575" y="2463800"/>
          <p14:tracePt t="31024" x="7521575" y="2428875"/>
          <p14:tracePt t="31040" x="7521575" y="2411413"/>
          <p14:tracePt t="31057" x="7504113" y="2393950"/>
          <p14:tracePt t="31074" x="7475538" y="2378075"/>
          <p14:tracePt t="31090" x="7412038" y="2336800"/>
          <p14:tracePt t="31107" x="7315200" y="2286000"/>
          <p14:tracePt t="31123" x="7194550" y="2235200"/>
          <p14:tracePt t="31140" x="7051675" y="2178050"/>
          <p14:tracePt t="31157" x="6908800" y="2132013"/>
          <p14:tracePt t="31174" x="6772275" y="2097088"/>
          <p14:tracePt t="31190" x="6664325" y="2079625"/>
          <p14:tracePt t="31207" x="6543675" y="2063750"/>
          <p14:tracePt t="31223" x="6332538" y="2051050"/>
          <p14:tracePt t="31240" x="6194425" y="2051050"/>
          <p14:tracePt t="31257" x="6051550" y="2051050"/>
          <p14:tracePt t="31274" x="5937250" y="2057400"/>
          <p14:tracePt t="31290" x="5822950" y="2074863"/>
          <p14:tracePt t="31307" x="5737225" y="2085975"/>
          <p14:tracePt t="31324" x="5657850" y="2103438"/>
          <p14:tracePt t="31341" x="5578475" y="2136775"/>
          <p14:tracePt t="31357" x="5508625" y="2193925"/>
          <p14:tracePt t="31374" x="5451475" y="2263775"/>
          <p14:tracePt t="31390" x="5407025" y="2349500"/>
          <p14:tracePt t="31407" x="5372100" y="2435225"/>
          <p14:tracePt t="31423" x="5332413" y="2549525"/>
          <p14:tracePt t="31440" x="5326063" y="2611438"/>
          <p14:tracePt t="31457" x="5326063" y="2686050"/>
          <p14:tracePt t="31474" x="5337175" y="2765425"/>
          <p14:tracePt t="31490" x="5378450" y="2840038"/>
          <p14:tracePt t="31507" x="5429250" y="2914650"/>
          <p14:tracePt t="31523" x="5492750" y="2965450"/>
          <p14:tracePt t="31540" x="5565775" y="3017838"/>
          <p14:tracePt t="31557" x="5651500" y="3063875"/>
          <p14:tracePt t="31574" x="5754688" y="3097213"/>
          <p14:tracePt t="31590" x="5972175" y="3143250"/>
          <p14:tracePt t="31608" x="6149975" y="3149600"/>
          <p14:tracePt t="31624" x="6423025" y="3149600"/>
          <p14:tracePt t="31640" x="6726238" y="3121025"/>
          <p14:tracePt t="31657" x="6932613" y="3092450"/>
          <p14:tracePt t="31673" x="7069138" y="3074988"/>
          <p14:tracePt t="31690" x="7178675" y="3051175"/>
          <p14:tracePt t="31707" x="7280275" y="3022600"/>
          <p14:tracePt t="31724" x="7389813" y="2978150"/>
          <p14:tracePt t="31741" x="7493000" y="2925763"/>
          <p14:tracePt t="31758" x="7578725" y="2868613"/>
          <p14:tracePt t="31775" x="7646988" y="2806700"/>
          <p14:tracePt t="31791" x="7675563" y="2765425"/>
          <p14:tracePt t="31808" x="7680325" y="2743200"/>
          <p14:tracePt t="31808" x="7680325" y="2736850"/>
          <p14:tracePt t="31825" x="7675563" y="2708275"/>
          <p14:tracePt t="31841" x="7658100" y="2686050"/>
          <p14:tracePt t="31858" x="7635875" y="2663825"/>
          <p14:tracePt t="31874" x="7607300" y="2646363"/>
          <p14:tracePt t="31891" x="7561263" y="2611438"/>
          <p14:tracePt t="31908" x="7475538" y="2565400"/>
          <p14:tracePt t="31924" x="7354888" y="2514600"/>
          <p14:tracePt t="31941" x="7200900" y="2446338"/>
          <p14:tracePt t="31958" x="7007225" y="2382838"/>
          <p14:tracePt t="31975" x="6794500" y="2325688"/>
          <p14:tracePt t="31991" x="6611938" y="2279650"/>
          <p14:tracePt t="32007" x="6469063" y="2257425"/>
          <p14:tracePt t="32024" x="6303963" y="2257425"/>
          <p14:tracePt t="32041" x="6183313" y="2268538"/>
          <p14:tracePt t="32058" x="6057900" y="2297113"/>
          <p14:tracePt t="32074" x="5932488" y="2332038"/>
          <p14:tracePt t="32091" x="5818188" y="2360613"/>
          <p14:tracePt t="32108" x="5732463" y="2406650"/>
          <p14:tracePt t="32124" x="5651500" y="2435225"/>
          <p14:tracePt t="32141" x="5572125" y="2463800"/>
          <p14:tracePt t="32158" x="5492750" y="2497138"/>
          <p14:tracePt t="32174" x="5411788" y="2543175"/>
          <p14:tracePt t="32191" x="5354638" y="2593975"/>
          <p14:tracePt t="32208" x="5332413" y="2640013"/>
          <p14:tracePt t="32208" x="5332413" y="2663825"/>
          <p14:tracePt t="32225" x="5326063" y="2708275"/>
          <p14:tracePt t="32241" x="5332413" y="2749550"/>
          <p14:tracePt t="32258" x="5349875" y="2782888"/>
          <p14:tracePt t="32274" x="5378450" y="2817813"/>
          <p14:tracePt t="32291" x="5435600" y="2868613"/>
          <p14:tracePt t="32307" x="5514975" y="2914650"/>
          <p14:tracePt t="32325" x="5635625" y="2965450"/>
          <p14:tracePt t="32341" x="5783263" y="3006725"/>
          <p14:tracePt t="32358" x="5965825" y="3040063"/>
          <p14:tracePt t="32374" x="6183313" y="3051175"/>
          <p14:tracePt t="32391" x="6394450" y="3051175"/>
          <p14:tracePt t="32407" x="6618288" y="2989263"/>
          <p14:tracePt t="32407" x="6715125" y="2965450"/>
          <p14:tracePt t="32425" x="6858000" y="2908300"/>
          <p14:tracePt t="32441" x="6972300" y="2863850"/>
          <p14:tracePt t="32458" x="7035800" y="2822575"/>
          <p14:tracePt t="32474" x="7051675" y="2794000"/>
          <p14:tracePt t="32491" x="7051675" y="2782888"/>
          <p14:tracePt t="32508" x="7051675" y="2754313"/>
          <p14:tracePt t="32524" x="7040563" y="2725738"/>
          <p14:tracePt t="32541" x="7023100" y="2692400"/>
          <p14:tracePt t="32558" x="6994525" y="2657475"/>
          <p14:tracePt t="32574" x="6954838" y="2617788"/>
          <p14:tracePt t="32591" x="6880225" y="2578100"/>
          <p14:tracePt t="32608" x="6783388" y="2525713"/>
          <p14:tracePt t="32624" x="6589713" y="2463800"/>
          <p14:tracePt t="32641" x="6464300" y="2446338"/>
          <p14:tracePt t="32658" x="6372225" y="2446338"/>
          <p14:tracePt t="32674" x="6297613" y="2446338"/>
          <p14:tracePt t="32691" x="6251575" y="2457450"/>
          <p14:tracePt t="32708" x="6240463" y="2468563"/>
          <p14:tracePt t="32724" x="6235700" y="2474913"/>
          <p14:tracePt t="32741" x="6229350" y="2479675"/>
          <p14:tracePt t="32758" x="6223000" y="2486025"/>
          <p14:tracePt t="32774" x="6211888" y="2497138"/>
          <p14:tracePt t="32791" x="6194425" y="2508250"/>
          <p14:tracePt t="32808" x="6161088" y="2536825"/>
          <p14:tracePt t="32808" x="6149975" y="2549525"/>
          <p14:tracePt t="32825" x="6121400" y="2571750"/>
          <p14:tracePt t="32841" x="6092825" y="2600325"/>
          <p14:tracePt t="32858" x="6064250" y="2628900"/>
          <p14:tracePt t="32874" x="6046788" y="2651125"/>
          <p14:tracePt t="32891" x="6022975" y="2674938"/>
          <p14:tracePt t="32908" x="6000750" y="2703513"/>
          <p14:tracePt t="32924" x="5989638" y="2725738"/>
          <p14:tracePt t="32941" x="5972175" y="2743200"/>
          <p14:tracePt t="33385" x="5978525" y="2736850"/>
          <p14:tracePt t="33393" x="6007100" y="2714625"/>
          <p14:tracePt t="33409" x="6035675" y="2697163"/>
          <p14:tracePt t="33425" x="6046788" y="2692400"/>
          <p14:tracePt t="33425" x="6086475" y="2674938"/>
          <p14:tracePt t="33441" x="6115050" y="2663825"/>
          <p14:tracePt t="33458" x="6154738" y="2657475"/>
          <p14:tracePt t="33474" x="6229350" y="2657475"/>
          <p14:tracePt t="33491" x="6350000" y="2663825"/>
          <p14:tracePt t="33508" x="6480175" y="2686050"/>
          <p14:tracePt t="33524" x="6600825" y="2697163"/>
          <p14:tracePt t="33541" x="6708775" y="2708275"/>
          <p14:tracePt t="33558" x="6823075" y="2720975"/>
          <p14:tracePt t="33574" x="6932613" y="2732088"/>
          <p14:tracePt t="33591" x="7011988" y="2736850"/>
          <p14:tracePt t="33608" x="7086600" y="2736850"/>
          <p14:tracePt t="33625" x="7108825" y="2736850"/>
          <p14:tracePt t="33641" x="7115175" y="2743200"/>
          <p14:tracePt t="34296" x="7108825" y="2749550"/>
          <p14:tracePt t="34303" x="7092950" y="2765425"/>
          <p14:tracePt t="34312" x="7080250" y="2778125"/>
          <p14:tracePt t="34320" x="7051675" y="2794000"/>
          <p14:tracePt t="34328" x="7011988" y="2822575"/>
          <p14:tracePt t="34341" x="6972300" y="2851150"/>
          <p14:tracePt t="34358" x="6908800" y="2886075"/>
          <p14:tracePt t="34375" x="6835775" y="2908300"/>
          <p14:tracePt t="34391" x="6761163" y="2925763"/>
          <p14:tracePt t="34408" x="6692900" y="2932113"/>
          <p14:tracePt t="34424" x="6561138" y="2932113"/>
          <p14:tracePt t="34441" x="6475413" y="2914650"/>
          <p14:tracePt t="34458" x="6383338" y="2892425"/>
          <p14:tracePt t="34474" x="6280150" y="2863850"/>
          <p14:tracePt t="34491" x="6143625" y="2794000"/>
          <p14:tracePt t="34508" x="6011863" y="2725738"/>
          <p14:tracePt t="34524" x="5915025" y="2668588"/>
          <p14:tracePt t="34541" x="5840413" y="2628900"/>
          <p14:tracePt t="34557" x="5811838" y="2606675"/>
          <p14:tracePt t="34574" x="5800725" y="2593975"/>
          <p14:tracePt t="34591" x="5800725" y="2589213"/>
          <p14:tracePt t="34607" x="5800725" y="2582863"/>
          <p14:tracePt t="34624" x="5800725" y="2565400"/>
          <p14:tracePt t="34641" x="5811838" y="2543175"/>
          <p14:tracePt t="34657" x="5822950" y="2514600"/>
          <p14:tracePt t="34674" x="5840413" y="2486025"/>
          <p14:tracePt t="34691" x="5857875" y="2468563"/>
          <p14:tracePt t="34708" x="5892800" y="2446338"/>
          <p14:tracePt t="34724" x="5937250" y="2422525"/>
          <p14:tracePt t="34741" x="5983288" y="2400300"/>
          <p14:tracePt t="34758" x="6029325" y="2382838"/>
          <p14:tracePt t="34774" x="6075363" y="2365375"/>
          <p14:tracePt t="34791" x="6126163" y="2349500"/>
          <p14:tracePt t="34808" x="6178550" y="2336800"/>
          <p14:tracePt t="34824" x="6269038" y="2336800"/>
          <p14:tracePt t="34841" x="6343650" y="2336800"/>
          <p14:tracePt t="34858" x="6423025" y="2336800"/>
          <p14:tracePt t="34874" x="6492875" y="2349500"/>
          <p14:tracePt t="34891" x="6572250" y="2371725"/>
          <p14:tracePt t="34908" x="6635750" y="2393950"/>
          <p14:tracePt t="34924" x="6704013" y="2428875"/>
          <p14:tracePt t="34941" x="6772275" y="2463800"/>
          <p14:tracePt t="34957" x="6829425" y="2508250"/>
          <p14:tracePt t="34974" x="6869113" y="2549525"/>
          <p14:tracePt t="34991" x="6892925" y="2578100"/>
          <p14:tracePt t="35008" x="6904038" y="2611438"/>
          <p14:tracePt t="35023" x="6915150" y="2651125"/>
          <p14:tracePt t="35023" x="6915150" y="2679700"/>
          <p14:tracePt t="35040" x="6915150" y="2720975"/>
          <p14:tracePt t="35057" x="6915150" y="2760663"/>
          <p14:tracePt t="35074" x="6904038" y="2806700"/>
          <p14:tracePt t="35090" x="6886575" y="2851150"/>
          <p14:tracePt t="35107" x="6858000" y="2897188"/>
          <p14:tracePt t="35124" x="6823075" y="2932113"/>
          <p14:tracePt t="35140" x="6783388" y="2960688"/>
          <p14:tracePt t="35157" x="6737350" y="2989263"/>
          <p14:tracePt t="35174" x="6669088" y="3017838"/>
          <p14:tracePt t="35190" x="6561138" y="3040063"/>
          <p14:tracePt t="35207" x="6423025" y="3046413"/>
          <p14:tracePt t="35224" x="6257925" y="3046413"/>
          <p14:tracePt t="35224" x="6172200" y="3028950"/>
          <p14:tracePt t="35240" x="5972175" y="2965450"/>
          <p14:tracePt t="35257" x="5783263" y="2879725"/>
          <p14:tracePt t="35274" x="5646738" y="2811463"/>
          <p14:tracePt t="35291" x="5549900" y="2725738"/>
          <p14:tracePt t="35307" x="5492750" y="2640013"/>
          <p14:tracePt t="35324" x="5446713" y="2549525"/>
          <p14:tracePt t="35341" x="5435600" y="2492375"/>
          <p14:tracePt t="35357" x="5435600" y="2451100"/>
          <p14:tracePt t="35375" x="5446713" y="2406650"/>
          <p14:tracePt t="35391" x="5486400" y="2354263"/>
          <p14:tracePt t="35407" x="5537200" y="2292350"/>
          <p14:tracePt t="35424" x="5657850" y="2222500"/>
          <p14:tracePt t="35441" x="5772150" y="2178050"/>
          <p14:tracePt t="35458" x="5915025" y="2149475"/>
          <p14:tracePt t="35474" x="6064250" y="2132013"/>
          <p14:tracePt t="35492" x="6207125" y="2132013"/>
          <p14:tracePt t="35507" x="6354763" y="2149475"/>
          <p14:tracePt t="35524" x="6508750" y="2178050"/>
          <p14:tracePt t="35541" x="6635750" y="2222500"/>
          <p14:tracePt t="35558" x="6765925" y="2279650"/>
          <p14:tracePt t="35574" x="6886575" y="2360613"/>
          <p14:tracePt t="35591" x="7000875" y="2457450"/>
          <p14:tracePt t="35607" x="7121525" y="2593975"/>
          <p14:tracePt t="35625" x="7165975" y="2679700"/>
          <p14:tracePt t="35641" x="7189788" y="2765425"/>
          <p14:tracePt t="35658" x="7200900" y="2846388"/>
          <p14:tracePt t="35674" x="7200900" y="2921000"/>
          <p14:tracePt t="35691" x="7189788" y="3006725"/>
          <p14:tracePt t="35707" x="7154863" y="3103563"/>
          <p14:tracePt t="35724" x="7104063" y="3178175"/>
          <p14:tracePt t="35741" x="7051675" y="3251200"/>
          <p14:tracePt t="35758" x="6994525" y="3292475"/>
          <p14:tracePt t="35774" x="6954838" y="3308350"/>
          <p14:tracePt t="35790" x="6908800" y="3314700"/>
          <p14:tracePt t="35807" x="6858000" y="3321050"/>
          <p14:tracePt t="35824" x="6721475" y="3308350"/>
          <p14:tracePt t="35840" x="6629400" y="3297238"/>
          <p14:tracePt t="35857" x="6532563" y="3275013"/>
          <p14:tracePt t="35874" x="6423025" y="3246438"/>
          <p14:tracePt t="35890" x="6332538" y="3211513"/>
          <p14:tracePt t="35907" x="6264275" y="3178175"/>
          <p14:tracePt t="35924" x="6194425" y="3132138"/>
          <p14:tracePt t="35941" x="6132513" y="3079750"/>
          <p14:tracePt t="35958" x="6075363" y="3011488"/>
          <p14:tracePt t="35974" x="6029325" y="2954338"/>
          <p14:tracePt t="35991" x="6007100" y="2925763"/>
          <p14:tracePt t="36007" x="6007100" y="2908300"/>
          <p14:tracePt t="36007" x="6007100" y="2897188"/>
          <p14:tracePt t="36025" x="6007100" y="2868613"/>
          <p14:tracePt t="36041" x="6007100" y="2835275"/>
          <p14:tracePt t="36058" x="6007100" y="2806700"/>
          <p14:tracePt t="36074" x="6011863" y="2789238"/>
          <p14:tracePt t="36091" x="6011863" y="2778125"/>
          <p14:tracePt t="36107" x="6011863" y="2765425"/>
          <p14:tracePt t="36124" x="6018213" y="2760663"/>
          <p14:tracePt t="36503" x="0" y="0"/>
        </p14:tracePtLst>
        <p14:tracePtLst>
          <p14:tracePt t="38220" x="6018213" y="2760663"/>
          <p14:tracePt t="38320" x="6018213" y="2749550"/>
          <p14:tracePt t="38328" x="5983288" y="2720975"/>
          <p14:tracePt t="38336" x="5921375" y="2674938"/>
          <p14:tracePt t="38344" x="5737225" y="2543175"/>
          <p14:tracePt t="38357" x="5514975" y="2406650"/>
          <p14:tracePt t="38376" x="5308600" y="2297113"/>
          <p14:tracePt t="38392" x="5075238" y="2206625"/>
          <p14:tracePt t="38407" x="4646613" y="2092325"/>
          <p14:tracePt t="38432" x="4360863" y="2022475"/>
          <p14:tracePt t="38448" x="4132263" y="1971675"/>
          <p14:tracePt t="38464" x="3937000" y="1943100"/>
          <p14:tracePt t="38480" x="3771900" y="1936750"/>
          <p14:tracePt t="38496" x="3622675" y="1931988"/>
          <p14:tracePt t="38512" x="3468688" y="1908175"/>
          <p14:tracePt t="38528" x="3325813" y="1892300"/>
          <p14:tracePt t="38541" x="3206750" y="1874838"/>
          <p14:tracePt t="38560" x="3121025" y="1863725"/>
          <p14:tracePt t="38576" x="3063875" y="1846263"/>
          <p14:tracePt t="38592" x="3022600" y="1839913"/>
          <p14:tracePt t="38608" x="3011488" y="1839913"/>
          <p14:tracePt t="38696" x="3017838" y="1839913"/>
          <p14:tracePt t="38704" x="3046413" y="1839913"/>
          <p14:tracePt t="38717" x="3092450" y="1839913"/>
          <p14:tracePt t="38724" x="3149600" y="1835150"/>
          <p14:tracePt t="38724" x="3279775" y="1835150"/>
          <p14:tracePt t="38741" x="3435350" y="1835150"/>
          <p14:tracePt t="38757" x="3600450" y="1835150"/>
          <p14:tracePt t="38774" x="3743325" y="1835150"/>
          <p14:tracePt t="38791" x="3835400" y="1835150"/>
          <p14:tracePt t="38807" x="3851275" y="1835150"/>
          <p14:tracePt t="38872" x="3851275" y="1839913"/>
          <p14:tracePt t="38873" x="3829050" y="1846263"/>
          <p14:tracePt t="38883" x="3794125" y="1857375"/>
          <p14:tracePt t="38891" x="3703638" y="1885950"/>
          <p14:tracePt t="38907" x="3606800" y="1908175"/>
          <p14:tracePt t="38924" x="3503613" y="1925638"/>
          <p14:tracePt t="38941" x="3429000" y="1931988"/>
          <p14:tracePt t="38957" x="3394075" y="1936750"/>
          <p14:tracePt t="38974" x="3389313" y="1936750"/>
          <p14:tracePt t="39040" x="3400425" y="1936750"/>
          <p14:tracePt t="39041" x="3429000" y="1925638"/>
          <p14:tracePt t="39057" x="3451225" y="1920875"/>
          <p14:tracePt t="39074" x="3532188" y="1903413"/>
          <p14:tracePt t="39074" x="3600450" y="1892300"/>
          <p14:tracePt t="39091" x="3635375" y="1885950"/>
          <p14:tracePt t="39107" x="3651250" y="1885950"/>
          <p14:tracePt t="39404" x="0" y="0"/>
        </p14:tracePtLst>
        <p14:tracePtLst>
          <p14:tracePt t="41656" x="4732338" y="3206750"/>
          <p14:tracePt t="41712" x="4732338" y="3189288"/>
          <p14:tracePt t="41720" x="4732338" y="3171825"/>
          <p14:tracePt t="41728" x="4725988" y="3154363"/>
          <p14:tracePt t="41736" x="4714875" y="3136900"/>
          <p14:tracePt t="41744" x="4692650" y="3121025"/>
          <p14:tracePt t="41757" x="4668838" y="3097213"/>
          <p14:tracePt t="41790" x="4618038" y="3057525"/>
          <p14:tracePt t="41792" x="4549775" y="3017838"/>
          <p14:tracePt t="41808" x="4457700" y="2982913"/>
          <p14:tracePt t="41808" x="4400550" y="2965450"/>
          <p14:tracePt t="41824" x="4275138" y="2936875"/>
          <p14:tracePt t="41848" x="4132263" y="2908300"/>
          <p14:tracePt t="41864" x="3971925" y="2897188"/>
          <p14:tracePt t="41880" x="3806825" y="2879725"/>
          <p14:tracePt t="41896" x="3640138" y="2857500"/>
          <p14:tracePt t="41912" x="3492500" y="2846388"/>
          <p14:tracePt t="41928" x="3365500" y="2840038"/>
          <p14:tracePt t="41944" x="3240088" y="2835275"/>
          <p14:tracePt t="41960" x="3125788" y="2835275"/>
          <p14:tracePt t="41974" x="3017838" y="2835275"/>
          <p14:tracePt t="41992" x="2903538" y="2840038"/>
          <p14:tracePt t="42008" x="2800350" y="2851150"/>
          <p14:tracePt t="42024" x="2663825" y="2886075"/>
          <p14:tracePt t="42048" x="2589213" y="2914650"/>
          <p14:tracePt t="42057" x="2532063" y="2954338"/>
          <p14:tracePt t="42074" x="2497138" y="2989263"/>
          <p14:tracePt t="42090" x="2463800" y="3046413"/>
          <p14:tracePt t="42106" x="2428875" y="3136900"/>
          <p14:tracePt t="42123" x="2393950" y="3251200"/>
          <p14:tracePt t="42140" x="2378075" y="3336925"/>
          <p14:tracePt t="42156" x="2371725" y="3411538"/>
          <p14:tracePt t="42174" x="2371725" y="3468688"/>
          <p14:tracePt t="42190" x="2393950" y="3521075"/>
          <p14:tracePt t="42207" x="2479675" y="3600450"/>
          <p14:tracePt t="42224" x="2571750" y="3668713"/>
          <p14:tracePt t="42240" x="2692400" y="3732213"/>
          <p14:tracePt t="42257" x="2811463" y="3783013"/>
          <p14:tracePt t="42274" x="2960688" y="3829050"/>
          <p14:tracePt t="42290" x="3154363" y="3868738"/>
          <p14:tracePt t="42307" x="3429000" y="3868738"/>
          <p14:tracePt t="42324" x="3743325" y="3846513"/>
          <p14:tracePt t="42340" x="4035425" y="3783013"/>
          <p14:tracePt t="42357" x="4354513" y="3697288"/>
          <p14:tracePt t="42374" x="4664075" y="3578225"/>
          <p14:tracePt t="42390" x="4903788" y="3429000"/>
          <p14:tracePt t="42407" x="5029200" y="3303588"/>
          <p14:tracePt t="42407" x="5064125" y="3251200"/>
          <p14:tracePt t="42424" x="5097463" y="3182938"/>
          <p14:tracePt t="42440" x="5103813" y="3121025"/>
          <p14:tracePt t="42457" x="5103813" y="3063875"/>
          <p14:tracePt t="42474" x="5092700" y="3022600"/>
          <p14:tracePt t="42491" x="5064125" y="2989263"/>
          <p14:tracePt t="42507" x="5029200" y="2960688"/>
          <p14:tracePt t="42524" x="4943475" y="2914650"/>
          <p14:tracePt t="42540" x="4822825" y="2874963"/>
          <p14:tracePt t="42557" x="4664075" y="2828925"/>
          <p14:tracePt t="42574" x="4429125" y="2782888"/>
          <p14:tracePt t="42591" x="4165600" y="2736850"/>
          <p14:tracePt t="42607" x="3914775" y="2714625"/>
          <p14:tracePt t="42607" x="3783013" y="2708275"/>
          <p14:tracePt t="42624" x="3560763" y="2708275"/>
          <p14:tracePt t="42640" x="3314700" y="2743200"/>
          <p14:tracePt t="42657" x="3092450" y="2806700"/>
          <p14:tracePt t="42674" x="2914650" y="2897188"/>
          <p14:tracePt t="42690" x="2765425" y="2982913"/>
          <p14:tracePt t="42707" x="2657475" y="3063875"/>
          <p14:tracePt t="42724" x="2578100" y="3125788"/>
          <p14:tracePt t="42740" x="2536825" y="3178175"/>
          <p14:tracePt t="42757" x="2525713" y="3206750"/>
          <p14:tracePt t="42774" x="2514600" y="3228975"/>
          <p14:tracePt t="42791" x="2503488" y="3257550"/>
          <p14:tracePt t="42807" x="2486025" y="3314700"/>
          <p14:tracePt t="42824" x="2479675" y="3354388"/>
          <p14:tracePt t="42840" x="2468563" y="3371850"/>
          <p14:tracePt t="42857" x="2463800" y="3382963"/>
          <p14:tracePt t="42896" x="2463800" y="3389313"/>
          <p14:tracePt t="42912" x="2457450" y="3400425"/>
          <p14:tracePt t="42912" x="2446338" y="3406775"/>
          <p14:tracePt t="42924" x="2422525" y="3429000"/>
          <p14:tracePt t="42940" x="2406650" y="3440113"/>
          <p14:tracePt t="42957" x="2389188" y="3446463"/>
          <p14:tracePt t="42974" x="2378075" y="3451225"/>
          <p14:tracePt t="42991" x="2354263" y="3457575"/>
          <p14:tracePt t="43007" x="2332038" y="3457575"/>
          <p14:tracePt t="43007" x="2320925" y="3457575"/>
          <p14:tracePt t="43024" x="2303463" y="3457575"/>
          <p14:tracePt t="43041" x="2286000" y="3457575"/>
          <p14:tracePt t="43057" x="2274888" y="3457575"/>
          <p14:tracePt t="43074" x="2268538" y="3457575"/>
          <p14:tracePt t="43312" x="2268538" y="3463925"/>
          <p14:tracePt t="43320" x="2274888" y="3475038"/>
          <p14:tracePt t="43328" x="2286000" y="3486150"/>
          <p14:tracePt t="43340" x="2297113" y="3497263"/>
          <p14:tracePt t="43341" x="2332038" y="3525838"/>
          <p14:tracePt t="43357" x="2365375" y="3554413"/>
          <p14:tracePt t="43374" x="2393950" y="3571875"/>
          <p14:tracePt t="43390" x="2411413" y="3589338"/>
          <p14:tracePt t="43407" x="2428875" y="3594100"/>
          <p14:tracePt t="43424" x="2439988" y="3600450"/>
          <p14:tracePt t="43632" x="2446338" y="3600450"/>
          <p14:tracePt t="43640" x="2451100" y="3600450"/>
          <p14:tracePt t="44072" x="2463800" y="3594100"/>
          <p14:tracePt t="44080" x="2486025" y="3594100"/>
          <p14:tracePt t="44088" x="2514600" y="3589338"/>
          <p14:tracePt t="44096" x="2582863" y="3582988"/>
          <p14:tracePt t="44107" x="2640013" y="3582988"/>
          <p14:tracePt t="44124" x="2657475" y="3582988"/>
          <p14:tracePt t="44140" x="2663825" y="3582988"/>
          <p14:tracePt t="44416" x="2674938" y="3582988"/>
          <p14:tracePt t="44424" x="2714625" y="3582988"/>
          <p14:tracePt t="44440" x="2732088" y="3589338"/>
          <p14:tracePt t="44441" x="2771775" y="3594100"/>
          <p14:tracePt t="44457" x="2822575" y="3600450"/>
          <p14:tracePt t="44474" x="2874963" y="3606800"/>
          <p14:tracePt t="44490" x="2932113" y="3606800"/>
          <p14:tracePt t="44507" x="2971800" y="3606800"/>
          <p14:tracePt t="44524" x="3000375" y="3611563"/>
          <p14:tracePt t="44540" x="3011488" y="3611563"/>
          <p14:tracePt t="44557" x="3017838" y="3611563"/>
          <p14:tracePt t="44573" x="3028950" y="3611563"/>
          <p14:tracePt t="44590" x="3035300" y="3611563"/>
          <p14:tracePt t="44607" x="3040063" y="3611563"/>
          <p14:tracePt t="44623" x="3051175" y="3617913"/>
          <p14:tracePt t="44640" x="3063875" y="3617913"/>
          <p14:tracePt t="44657" x="3086100" y="3617913"/>
          <p14:tracePt t="44674" x="3121025" y="3617913"/>
          <p14:tracePt t="44690" x="3154363" y="3617913"/>
          <p14:tracePt t="44707" x="3194050" y="3617913"/>
          <p14:tracePt t="44723" x="3228975" y="3617913"/>
          <p14:tracePt t="44740" x="3275013" y="3617913"/>
          <p14:tracePt t="44757" x="3321050" y="3617913"/>
          <p14:tracePt t="44774" x="3365500" y="3617913"/>
          <p14:tracePt t="44790" x="3394075" y="3617913"/>
          <p14:tracePt t="44807" x="3400425" y="3617913"/>
          <p14:tracePt t="44823" x="3406775" y="3617913"/>
          <p14:tracePt t="45560" x="3417888" y="3617913"/>
          <p14:tracePt t="45568" x="3451225" y="3611563"/>
          <p14:tracePt t="45576" x="3497263" y="3611563"/>
          <p14:tracePt t="45590" x="3554413" y="3611563"/>
          <p14:tracePt t="45591" x="3679825" y="3600450"/>
          <p14:tracePt t="45607" x="3811588" y="3594100"/>
          <p14:tracePt t="45624" x="3983038" y="3582988"/>
          <p14:tracePt t="45640" x="4029075" y="3578225"/>
          <p14:tracePt t="45657" x="4035425" y="3578225"/>
          <p14:tracePt t="45840" x="4040188" y="3578225"/>
          <p14:tracePt t="45840" x="4051300" y="3571875"/>
          <p14:tracePt t="45856" x="4068763" y="3571875"/>
          <p14:tracePt t="45864" x="4086225" y="3571875"/>
          <p14:tracePt t="45872" x="4097338" y="3571875"/>
          <p14:tracePt t="45879" x="4114800" y="3571875"/>
          <p14:tracePt t="45890" x="4121150" y="3571875"/>
          <p14:tracePt t="45907" x="4125913" y="3571875"/>
          <p14:tracePt t="45944" x="4132263" y="3571875"/>
          <p14:tracePt t="45946" x="4137025" y="3571875"/>
          <p14:tracePt t="45957" x="4154488" y="3571875"/>
          <p14:tracePt t="45973" x="4178300" y="3571875"/>
          <p14:tracePt t="45990" x="4206875" y="3571875"/>
          <p14:tracePt t="46007" x="4257675" y="3571875"/>
          <p14:tracePt t="46007" x="4279900" y="3571875"/>
          <p14:tracePt t="46024" x="4314825" y="3571875"/>
          <p14:tracePt t="46040" x="4354513" y="3578225"/>
          <p14:tracePt t="46057" x="4394200" y="3578225"/>
          <p14:tracePt t="46073" x="4446588" y="3578225"/>
          <p14:tracePt t="46090" x="4486275" y="3578225"/>
          <p14:tracePt t="46107" x="4508500" y="3578225"/>
          <p14:tracePt t="46232" x="4514850" y="3578225"/>
          <p14:tracePt t="46240" x="4537075" y="3578225"/>
          <p14:tracePt t="46251" x="4549775" y="3578225"/>
          <p14:tracePt t="46257" x="4578350" y="3578225"/>
          <p14:tracePt t="46273" x="4629150" y="3578225"/>
          <p14:tracePt t="46290" x="4692650" y="3578225"/>
          <p14:tracePt t="46307" x="4754563" y="3578225"/>
          <p14:tracePt t="46324" x="4794250" y="3578225"/>
          <p14:tracePt t="46340" x="4811713" y="3578225"/>
          <p14:tracePt t="46592" x="4818063" y="3578225"/>
          <p14:tracePt t="46601" x="4835525" y="3578225"/>
          <p14:tracePt t="46606" x="4868863" y="3578225"/>
          <p14:tracePt t="46624" x="4886325" y="3578225"/>
          <p14:tracePt t="46624" x="4932363" y="3578225"/>
          <p14:tracePt t="46640" x="4972050" y="3578225"/>
          <p14:tracePt t="46657" x="4983163" y="3578225"/>
          <p14:tracePt t="46674" x="4989513" y="3578225"/>
          <p14:tracePt t="46776" x="4994275" y="3578225"/>
          <p14:tracePt t="46784" x="5000625" y="3578225"/>
          <p14:tracePt t="46792" x="5029200" y="3578225"/>
          <p14:tracePt t="46808" x="5035550" y="3578225"/>
          <p14:tracePt t="46808" x="5040313" y="3578225"/>
          <p14:tracePt t="46823" x="5068888" y="3578225"/>
          <p14:tracePt t="46840" x="5097463" y="3578225"/>
          <p14:tracePt t="46857" x="5121275" y="3578225"/>
          <p14:tracePt t="46874" x="5143500" y="3578225"/>
          <p14:tracePt t="46890" x="5149850" y="3578225"/>
          <p14:tracePt t="46968" x="5154613" y="3578225"/>
          <p14:tracePt t="46976" x="5165725" y="3578225"/>
          <p14:tracePt t="46984" x="5183188" y="3578225"/>
          <p14:tracePt t="47000" x="5218113" y="3578225"/>
          <p14:tracePt t="47008" x="5235575" y="3578225"/>
          <p14:tracePt t="47008" x="5257800" y="3578225"/>
          <p14:tracePt t="47023" x="5303838" y="3571875"/>
          <p14:tracePt t="47040" x="5326063" y="3571875"/>
          <p14:tracePt t="47057" x="5349875" y="3571875"/>
          <p14:tracePt t="47074" x="5383213" y="3571875"/>
          <p14:tracePt t="47090" x="5418138" y="3571875"/>
          <p14:tracePt t="47106" x="5464175" y="3571875"/>
          <p14:tracePt t="47123" x="5508625" y="3571875"/>
          <p14:tracePt t="47140" x="5537200" y="3571875"/>
          <p14:tracePt t="47156" x="5572125" y="3571875"/>
          <p14:tracePt t="47173" x="5622925" y="3571875"/>
          <p14:tracePt t="47189" x="5686425" y="3571875"/>
          <p14:tracePt t="47207" x="5749925" y="3571875"/>
          <p14:tracePt t="47223" x="5794375" y="3560763"/>
          <p14:tracePt t="47240" x="5800725" y="3560763"/>
          <p14:tracePt t="47288" x="5807075" y="3560763"/>
          <p14:tracePt t="47296" x="5811838" y="3560763"/>
          <p14:tracePt t="47307" x="5822950" y="3560763"/>
          <p14:tracePt t="47307" x="5857875" y="3560763"/>
          <p14:tracePt t="47323" x="5903913" y="3560763"/>
          <p14:tracePt t="47340" x="5937250" y="3565525"/>
          <p14:tracePt t="47357" x="5965825" y="3571875"/>
          <p14:tracePt t="47373" x="5989638" y="3578225"/>
          <p14:tracePt t="47390" x="6018213" y="3578225"/>
          <p14:tracePt t="47407" x="6051550" y="3582988"/>
          <p14:tracePt t="47423" x="6126163" y="3582988"/>
          <p14:tracePt t="47440" x="6165850" y="3582988"/>
          <p14:tracePt t="47457" x="6200775" y="3582988"/>
          <p14:tracePt t="47474" x="6223000" y="3582988"/>
          <p14:tracePt t="47490" x="6251575" y="3582988"/>
          <p14:tracePt t="47507" x="6286500" y="3578225"/>
          <p14:tracePt t="47523" x="6332538" y="3578225"/>
          <p14:tracePt t="47540" x="6372225" y="3578225"/>
          <p14:tracePt t="47557" x="6411913" y="3571875"/>
          <p14:tracePt t="47574" x="6464300" y="3571875"/>
          <p14:tracePt t="47590" x="6503988" y="3571875"/>
          <p14:tracePt t="47607" x="6565900" y="3571875"/>
          <p14:tracePt t="47623" x="6675438" y="3571875"/>
          <p14:tracePt t="47640" x="6750050" y="3571875"/>
          <p14:tracePt t="47657" x="6811963" y="3571875"/>
          <p14:tracePt t="47673" x="6840538" y="3571875"/>
          <p14:tracePt t="47690" x="6858000" y="3571875"/>
          <p14:tracePt t="47872" x="6869113" y="3571875"/>
          <p14:tracePt t="47880" x="6875463" y="3571875"/>
          <p14:tracePt t="47888" x="6892925" y="3571875"/>
          <p14:tracePt t="47893" x="6950075" y="3582988"/>
          <p14:tracePt t="47907" x="7064375" y="3606800"/>
          <p14:tracePt t="47923" x="7207250" y="3646488"/>
          <p14:tracePt t="47940" x="7350125" y="3663950"/>
          <p14:tracePt t="47957" x="7451725" y="3679825"/>
          <p14:tracePt t="47973" x="7504113" y="3686175"/>
          <p14:tracePt t="47990" x="7532688" y="3686175"/>
          <p14:tracePt t="48007" x="7543800" y="3686175"/>
          <p14:tracePt t="48023" x="7607300" y="3697288"/>
          <p14:tracePt t="48040" x="7664450" y="3708400"/>
          <p14:tracePt t="48057" x="7715250" y="3714750"/>
          <p14:tracePt t="48073" x="7750175" y="3714750"/>
          <p14:tracePt t="48090" x="7761288" y="3721100"/>
          <p14:tracePt t="48136" x="7766050" y="3725863"/>
          <p14:tracePt t="48216" x="7761288" y="3736975"/>
          <p14:tracePt t="48232" x="7754938" y="3743325"/>
          <p14:tracePt t="48240" x="7743825" y="3749675"/>
          <p14:tracePt t="48248" x="7737475" y="3749675"/>
          <p14:tracePt t="48256" x="7732713" y="3754438"/>
          <p14:tracePt t="48257" x="7726363" y="3754438"/>
          <p14:tracePt t="48273" x="7721600" y="3765550"/>
          <p14:tracePt t="48290" x="7715250" y="3765550"/>
          <p14:tracePt t="48307" x="7708900" y="3765550"/>
          <p14:tracePt t="48323" x="7704138" y="3771900"/>
          <p14:tracePt t="48340" x="7686675" y="3778250"/>
          <p14:tracePt t="48357" x="7680325" y="3789363"/>
          <p14:tracePt t="48373" x="7669213" y="3789363"/>
          <p14:tracePt t="48390" x="7658100" y="3789363"/>
          <p14:tracePt t="48407" x="7651750" y="3789363"/>
          <p14:tracePt t="48407" x="7640638" y="3789363"/>
          <p14:tracePt t="48424" x="7623175" y="3789363"/>
          <p14:tracePt t="48440" x="7594600" y="3789363"/>
          <p14:tracePt t="48457" x="7566025" y="3789363"/>
          <p14:tracePt t="48473" x="7526338" y="3789363"/>
          <p14:tracePt t="48490" x="7469188" y="3789363"/>
          <p14:tracePt t="48507" x="7389813" y="3778250"/>
          <p14:tracePt t="48523" x="7275513" y="3760788"/>
          <p14:tracePt t="48540" x="7137400" y="3743325"/>
          <p14:tracePt t="48557" x="7000875" y="3725863"/>
          <p14:tracePt t="48574" x="6869113" y="3703638"/>
          <p14:tracePt t="48591" x="6743700" y="3692525"/>
          <p14:tracePt t="48607" x="6618288" y="3679825"/>
          <p14:tracePt t="48607" x="6554788" y="3675063"/>
          <p14:tracePt t="48624" x="6429375" y="3663950"/>
          <p14:tracePt t="48640" x="6292850" y="3640138"/>
          <p14:tracePt t="48657" x="6172200" y="3635375"/>
          <p14:tracePt t="48673" x="6051550" y="3622675"/>
          <p14:tracePt t="48690" x="5921375" y="3617913"/>
          <p14:tracePt t="48707" x="5783263" y="3606800"/>
          <p14:tracePt t="48723" x="5646738" y="3589338"/>
          <p14:tracePt t="48740" x="5497513" y="3571875"/>
          <p14:tracePt t="48757" x="5332413" y="3554413"/>
          <p14:tracePt t="48773" x="5165725" y="3549650"/>
          <p14:tracePt t="48790" x="5006975" y="3532188"/>
          <p14:tracePt t="48807" x="4822825" y="3525838"/>
          <p14:tracePt t="48807" x="4725988" y="3521075"/>
          <p14:tracePt t="48824" x="4521200" y="3497263"/>
          <p14:tracePt t="48840" x="4314825" y="3479800"/>
          <p14:tracePt t="48857" x="4143375" y="3468688"/>
          <p14:tracePt t="48873" x="3989388" y="3463925"/>
          <p14:tracePt t="48890" x="3846513" y="3463925"/>
          <p14:tracePt t="48907" x="3697288" y="3463925"/>
          <p14:tracePt t="48923" x="3532188" y="3463925"/>
          <p14:tracePt t="48940" x="3378200" y="3468688"/>
          <p14:tracePt t="48957" x="3251200" y="3479800"/>
          <p14:tracePt t="48973" x="3154363" y="3508375"/>
          <p14:tracePt t="48990" x="3074988" y="3532188"/>
          <p14:tracePt t="49007" x="3000375" y="3560763"/>
          <p14:tracePt t="49007" x="2965450" y="3571875"/>
          <p14:tracePt t="49024" x="2897188" y="3606800"/>
          <p14:tracePt t="49040" x="2840038" y="3640138"/>
          <p14:tracePt t="49057" x="2789238" y="3679825"/>
          <p14:tracePt t="49073" x="2732088" y="3732213"/>
          <p14:tracePt t="49090" x="2692400" y="3789363"/>
          <p14:tracePt t="49106" x="2663825" y="3851275"/>
          <p14:tracePt t="49123" x="2640013" y="3903663"/>
          <p14:tracePt t="49140" x="2617788" y="3949700"/>
          <p14:tracePt t="49157" x="2606675" y="3994150"/>
          <p14:tracePt t="49173" x="2606675" y="4035425"/>
          <p14:tracePt t="49190" x="2606675" y="4068763"/>
          <p14:tracePt t="49208" x="2622550" y="4108450"/>
          <p14:tracePt t="49208" x="2628900" y="4121150"/>
          <p14:tracePt t="49225" x="2646363" y="4149725"/>
          <p14:tracePt t="49241" x="2663825" y="4171950"/>
          <p14:tracePt t="49258" x="2692400" y="4194175"/>
          <p14:tracePt t="49274" x="2725738" y="4222750"/>
          <p14:tracePt t="49291" x="2782888" y="4264025"/>
          <p14:tracePt t="49307" x="2851150" y="4308475"/>
          <p14:tracePt t="49324" x="2914650" y="4343400"/>
          <p14:tracePt t="49341" x="2965450" y="4365625"/>
          <p14:tracePt t="49358" x="3011488" y="4383088"/>
          <p14:tracePt t="49374" x="3057525" y="4400550"/>
          <p14:tracePt t="49391" x="3121025" y="4411663"/>
          <p14:tracePt t="49407" x="3200400" y="4429125"/>
          <p14:tracePt t="49407" x="3246438" y="4435475"/>
          <p14:tracePt t="49425" x="3321050" y="4440238"/>
          <p14:tracePt t="49441" x="3394075" y="4440238"/>
          <p14:tracePt t="49458" x="3468688" y="4446588"/>
          <p14:tracePt t="49474" x="3521075" y="4446588"/>
          <p14:tracePt t="49491" x="3589338" y="4446588"/>
          <p14:tracePt t="49508" x="3657600" y="4440238"/>
          <p14:tracePt t="49524" x="3721100" y="4440238"/>
          <p14:tracePt t="49541" x="3778250" y="4435475"/>
          <p14:tracePt t="49558" x="3822700" y="4435475"/>
          <p14:tracePt t="49574" x="3863975" y="4435475"/>
          <p14:tracePt t="49591" x="3903663" y="4429125"/>
          <p14:tracePt t="49608" x="3960813" y="4422775"/>
          <p14:tracePt t="49624" x="4051300" y="4400550"/>
          <p14:tracePt t="49641" x="4103688" y="4383088"/>
          <p14:tracePt t="49657" x="4154488" y="4371975"/>
          <p14:tracePt t="49674" x="4200525" y="4365625"/>
          <p14:tracePt t="49691" x="4246563" y="4349750"/>
          <p14:tracePt t="49708" x="4303713" y="4332288"/>
          <p14:tracePt t="49724" x="4354513" y="4314825"/>
          <p14:tracePt t="49741" x="4411663" y="4286250"/>
          <p14:tracePt t="49758" x="4440238" y="4268788"/>
          <p14:tracePt t="50257" x="4446588" y="4268788"/>
          <p14:tracePt t="50272" x="4457700" y="4268788"/>
          <p14:tracePt t="50281" x="4464050" y="4264025"/>
          <p14:tracePt t="50289" x="4475163" y="4264025"/>
          <p14:tracePt t="50307" x="4514850" y="4264025"/>
          <p14:tracePt t="50308" x="4565650" y="4264025"/>
          <p14:tracePt t="50324" x="4606925" y="4264025"/>
          <p14:tracePt t="50342" x="4635500" y="4264025"/>
          <p14:tracePt t="50357" x="4657725" y="4264025"/>
          <p14:tracePt t="50374" x="4657725" y="4268788"/>
          <p14:tracePt t="50657" x="4651375" y="4268788"/>
          <p14:tracePt t="50681" x="4646613" y="4275138"/>
          <p14:tracePt t="50745" x="4640263" y="4275138"/>
          <p14:tracePt t="50761" x="4635500" y="4279900"/>
          <p14:tracePt t="50763" x="4629150" y="4279900"/>
          <p14:tracePt t="50775" x="4618038" y="4286250"/>
          <p14:tracePt t="50791" x="4600575" y="4286250"/>
          <p14:tracePt t="50808" x="4589463" y="4297363"/>
          <p14:tracePt t="50824" x="4565650" y="4297363"/>
          <p14:tracePt t="50865" x="4560888" y="4297363"/>
          <p14:tracePt t="51073" x="4554538" y="4303713"/>
          <p14:tracePt t="51112" x="4549775" y="4303713"/>
          <p14:tracePt t="51377" x="4554538" y="4303713"/>
          <p14:tracePt t="51385" x="4565650" y="4303713"/>
          <p14:tracePt t="51400" x="4618038" y="4303713"/>
          <p14:tracePt t="51408" x="4657725" y="4303713"/>
          <p14:tracePt t="51409" x="4686300" y="4297363"/>
          <p14:tracePt t="51424" x="4772025" y="4292600"/>
          <p14:tracePt t="51441" x="4806950" y="4292600"/>
          <p14:tracePt t="51457" x="4840288" y="4286250"/>
          <p14:tracePt t="51474" x="4857750" y="4279900"/>
          <p14:tracePt t="51512" x="4864100" y="4279900"/>
          <p14:tracePt t="51560" x="4875213" y="4279900"/>
          <p14:tracePt t="51568" x="4879975" y="4275138"/>
          <p14:tracePt t="51576" x="4903788" y="4275138"/>
          <p14:tracePt t="51593" x="4908550" y="4268788"/>
          <p14:tracePt t="52072" x="4914900" y="4268788"/>
          <p14:tracePt t="52088" x="4932363" y="4264025"/>
          <p14:tracePt t="52096" x="4972050" y="4257675"/>
          <p14:tracePt t="52107" x="5035550" y="4257675"/>
          <p14:tracePt t="52108" x="5200650" y="4264025"/>
          <p14:tracePt t="52124" x="5457825" y="4286250"/>
          <p14:tracePt t="52141" x="5726113" y="4308475"/>
          <p14:tracePt t="52158" x="5908675" y="4321175"/>
          <p14:tracePt t="52174" x="6011863" y="4321175"/>
          <p14:tracePt t="52190" x="6064250" y="4321175"/>
          <p14:tracePt t="52207" x="6080125" y="4321175"/>
          <p14:tracePt t="52224" x="6092825" y="4321175"/>
          <p14:tracePt t="52624" x="6092825" y="4314825"/>
          <p14:tracePt t="52632" x="6097588" y="4314825"/>
          <p14:tracePt t="52640" x="6154738" y="4303713"/>
          <p14:tracePt t="52657" x="6194425" y="4297363"/>
          <p14:tracePt t="52658" x="6292850" y="4292600"/>
          <p14:tracePt t="52674" x="6400800" y="4279900"/>
          <p14:tracePt t="52691" x="6521450" y="4279900"/>
          <p14:tracePt t="52707" x="6623050" y="4279900"/>
          <p14:tracePt t="52724" x="6715125" y="4279900"/>
          <p14:tracePt t="52741" x="6800850" y="4279900"/>
          <p14:tracePt t="52758" x="6875463" y="4264025"/>
          <p14:tracePt t="52775" x="6937375" y="4240213"/>
          <p14:tracePt t="52791" x="6994525" y="4222750"/>
          <p14:tracePt t="52807" x="7035800" y="4206875"/>
          <p14:tracePt t="52807" x="7046913" y="4194175"/>
          <p14:tracePt t="52824" x="7069138" y="4178300"/>
          <p14:tracePt t="52841" x="7092950" y="4154488"/>
          <p14:tracePt t="52857" x="7097713" y="4132263"/>
          <p14:tracePt t="52874" x="7108825" y="4103688"/>
          <p14:tracePt t="52891" x="7108825" y="4068763"/>
          <p14:tracePt t="52907" x="7115175" y="4040188"/>
          <p14:tracePt t="52924" x="7121525" y="4011613"/>
          <p14:tracePt t="52941" x="7121525" y="3978275"/>
          <p14:tracePt t="52957" x="7108825" y="3932238"/>
          <p14:tracePt t="52974" x="7086600" y="3897313"/>
          <p14:tracePt t="52991" x="7064375" y="3857625"/>
          <p14:tracePt t="53007" x="7018338" y="3811588"/>
          <p14:tracePt t="53007" x="6983413" y="3789363"/>
          <p14:tracePt t="53024" x="6897688" y="3725863"/>
          <p14:tracePt t="53041" x="6789738" y="3668713"/>
          <p14:tracePt t="53058" x="6669088" y="3611563"/>
          <p14:tracePt t="53074" x="6550025" y="3560763"/>
          <p14:tracePt t="53091" x="6418263" y="3508375"/>
          <p14:tracePt t="53107" x="6269038" y="3457575"/>
          <p14:tracePt t="53124" x="6103938" y="3400425"/>
          <p14:tracePt t="53141" x="5926138" y="3343275"/>
          <p14:tracePt t="53157" x="5703888" y="3292475"/>
          <p14:tracePt t="53174" x="5503863" y="3246438"/>
          <p14:tracePt t="53191" x="5332413" y="3222625"/>
          <p14:tracePt t="53208" x="5183188" y="3211513"/>
          <p14:tracePt t="53224" x="4972050" y="3217863"/>
          <p14:tracePt t="53241" x="4835525" y="3251200"/>
          <p14:tracePt t="53257" x="4646613" y="3292475"/>
          <p14:tracePt t="53274" x="4451350" y="3321050"/>
          <p14:tracePt t="53291" x="4257675" y="3349625"/>
          <p14:tracePt t="53308" x="4114800" y="3389313"/>
          <p14:tracePt t="53324" x="4017963" y="3429000"/>
          <p14:tracePt t="53341" x="3937000" y="3475038"/>
          <p14:tracePt t="53357" x="3851275" y="3543300"/>
          <p14:tracePt t="53374" x="3778250" y="3622675"/>
          <p14:tracePt t="53391" x="3708400" y="3714750"/>
          <p14:tracePt t="53407" x="3657600" y="3811588"/>
          <p14:tracePt t="53424" x="3606800" y="3914775"/>
          <p14:tracePt t="53441" x="3594100" y="3965575"/>
          <p14:tracePt t="53457" x="3594100" y="4006850"/>
          <p14:tracePt t="53474" x="3594100" y="4046538"/>
          <p14:tracePt t="53491" x="3606800" y="4092575"/>
          <p14:tracePt t="53508" x="3635375" y="4132263"/>
          <p14:tracePt t="53524" x="3663950" y="4171950"/>
          <p14:tracePt t="53541" x="3703638" y="4200525"/>
          <p14:tracePt t="53557" x="3765550" y="4240213"/>
          <p14:tracePt t="53574" x="3857625" y="4275138"/>
          <p14:tracePt t="53591" x="3983038" y="4308475"/>
          <p14:tracePt t="53607" x="4125913" y="4349750"/>
          <p14:tracePt t="53624" x="4406900" y="4406900"/>
          <p14:tracePt t="53641" x="4657725" y="4440238"/>
          <p14:tracePt t="53658" x="4972050" y="4457700"/>
          <p14:tracePt t="53674" x="5264150" y="4451350"/>
          <p14:tracePt t="53691" x="5526088" y="4435475"/>
          <p14:tracePt t="53707" x="5749925" y="4406900"/>
          <p14:tracePt t="53724" x="5983288" y="4354513"/>
          <p14:tracePt t="53741" x="6223000" y="4279900"/>
          <p14:tracePt t="53757" x="6378575" y="4235450"/>
          <p14:tracePt t="53774" x="6492875" y="4206875"/>
          <p14:tracePt t="53791" x="6572250" y="4194175"/>
          <p14:tracePt t="53807" x="6635750" y="4178300"/>
          <p14:tracePt t="53824" x="6743700" y="4149725"/>
          <p14:tracePt t="53841" x="6818313" y="4125913"/>
          <p14:tracePt t="53857" x="6886575" y="4092575"/>
          <p14:tracePt t="53874" x="6937375" y="4064000"/>
          <p14:tracePt t="53891" x="6978650" y="4040188"/>
          <p14:tracePt t="53908" x="6994525" y="4017963"/>
          <p14:tracePt t="53924" x="7007225" y="4006850"/>
          <p14:tracePt t="53941" x="7011988" y="4000500"/>
          <p14:tracePt t="54048" x="7011988" y="3994150"/>
          <p14:tracePt t="54056" x="7011988" y="3989388"/>
          <p14:tracePt t="54240" x="7011988" y="3983038"/>
          <p14:tracePt t="54240" x="0" y="0"/>
        </p14:tracePtLst>
        <p14:tracePtLst>
          <p14:tracePt t="59018" x="5549900" y="4378325"/>
          <p14:tracePt t="59152" x="5532438" y="4378325"/>
          <p14:tracePt t="59166" x="5508625" y="4378325"/>
          <p14:tracePt t="59168" x="5475288" y="4365625"/>
          <p14:tracePt t="59176" x="5383213" y="4337050"/>
          <p14:tracePt t="59192" x="5257800" y="4303713"/>
          <p14:tracePt t="59207" x="5035550" y="4257675"/>
          <p14:tracePt t="59241" x="4892675" y="4229100"/>
          <p14:tracePt t="59248" x="4760913" y="4200525"/>
          <p14:tracePt t="59257" x="4629150" y="4178300"/>
          <p14:tracePt t="59290" x="4514850" y="4165600"/>
          <p14:tracePt t="59296" x="4394200" y="4160838"/>
          <p14:tracePt t="59307" x="4257675" y="4143375"/>
          <p14:tracePt t="59340" x="4097338" y="4132263"/>
          <p14:tracePt t="59341" x="3937000" y="4121150"/>
          <p14:tracePt t="59357" x="3754438" y="4114800"/>
          <p14:tracePt t="59374" x="3582988" y="4103688"/>
          <p14:tracePt t="59390" x="3389313" y="4108450"/>
          <p14:tracePt t="59407" x="3200400" y="4125913"/>
          <p14:tracePt t="59424" x="3006725" y="4171950"/>
          <p14:tracePt t="59440" x="2908300" y="4217988"/>
          <p14:tracePt t="59457" x="2817813" y="4257675"/>
          <p14:tracePt t="59474" x="2743200" y="4292600"/>
          <p14:tracePt t="59490" x="2692400" y="4337050"/>
          <p14:tracePt t="59507" x="2663825" y="4383088"/>
          <p14:tracePt t="59524" x="2635250" y="4440238"/>
          <p14:tracePt t="59540" x="2617788" y="4492625"/>
          <p14:tracePt t="59557" x="2611438" y="4537075"/>
          <p14:tracePt t="59574" x="2617788" y="4578350"/>
          <p14:tracePt t="59590" x="2640013" y="4618038"/>
          <p14:tracePt t="59607" x="2674938" y="4657725"/>
          <p14:tracePt t="59624" x="2725738" y="4708525"/>
          <p14:tracePt t="59640" x="2778125" y="4743450"/>
          <p14:tracePt t="59657" x="2828925" y="4778375"/>
          <p14:tracePt t="59674" x="2886075" y="4806950"/>
          <p14:tracePt t="59690" x="2960688" y="4835525"/>
          <p14:tracePt t="59707" x="3074988" y="4868863"/>
          <p14:tracePt t="59724" x="3222625" y="4903788"/>
          <p14:tracePt t="59740" x="3389313" y="4943475"/>
          <p14:tracePt t="59757" x="3578225" y="4989513"/>
          <p14:tracePt t="59774" x="3760788" y="5022850"/>
          <p14:tracePt t="59790" x="3954463" y="5046663"/>
          <p14:tracePt t="59807" x="4246563" y="5080000"/>
          <p14:tracePt t="59824" x="4440238" y="5108575"/>
          <p14:tracePt t="59840" x="4675188" y="5132388"/>
          <p14:tracePt t="59857" x="4972050" y="5160963"/>
          <p14:tracePt t="59874" x="5280025" y="5165725"/>
          <p14:tracePt t="59890" x="5543550" y="5165725"/>
          <p14:tracePt t="59907" x="5761038" y="5149850"/>
          <p14:tracePt t="59924" x="5989638" y="5143500"/>
          <p14:tracePt t="59940" x="6251575" y="5126038"/>
          <p14:tracePt t="59957" x="6578600" y="5108575"/>
          <p14:tracePt t="59974" x="6954838" y="5068888"/>
          <p14:tracePt t="59990" x="7297738" y="4994275"/>
          <p14:tracePt t="60007" x="7572375" y="4914900"/>
          <p14:tracePt t="60024" x="7783513" y="4818063"/>
          <p14:tracePt t="60040" x="7904163" y="4783138"/>
          <p14:tracePt t="60057" x="8029575" y="4737100"/>
          <p14:tracePt t="60074" x="8108950" y="4692650"/>
          <p14:tracePt t="60090" x="8150225" y="4668838"/>
          <p14:tracePt t="60107" x="8166100" y="4646613"/>
          <p14:tracePt t="60123" x="8166100" y="4618038"/>
          <p14:tracePt t="60140" x="8166100" y="4594225"/>
          <p14:tracePt t="60158" x="8150225" y="4549775"/>
          <p14:tracePt t="60173" x="8126413" y="4508500"/>
          <p14:tracePt t="60190" x="8093075" y="4464050"/>
          <p14:tracePt t="60207" x="8018463" y="4394200"/>
          <p14:tracePt t="60224" x="7915275" y="4337050"/>
          <p14:tracePt t="60241" x="7772400" y="4268788"/>
          <p14:tracePt t="60257" x="7572375" y="4183063"/>
          <p14:tracePt t="60274" x="7292975" y="4075113"/>
          <p14:tracePt t="60290" x="6937375" y="3965575"/>
          <p14:tracePt t="60307" x="6572250" y="3857625"/>
          <p14:tracePt t="60324" x="6240463" y="3771900"/>
          <p14:tracePt t="60340" x="5961063" y="3721100"/>
          <p14:tracePt t="60357" x="5708650" y="3692525"/>
          <p14:tracePt t="60374" x="5457825" y="3663950"/>
          <p14:tracePt t="60390" x="5178425" y="3646488"/>
          <p14:tracePt t="60407" x="4822825" y="3646488"/>
          <p14:tracePt t="60424" x="4606925" y="3657600"/>
          <p14:tracePt t="60440" x="4406900" y="3675063"/>
          <p14:tracePt t="60457" x="4200525" y="3703638"/>
          <p14:tracePt t="60474" x="4000500" y="3736975"/>
          <p14:tracePt t="60490" x="3794125" y="3789363"/>
          <p14:tracePt t="60507" x="3629025" y="3846513"/>
          <p14:tracePt t="60524" x="3492500" y="3908425"/>
          <p14:tracePt t="60540" x="3382963" y="3994150"/>
          <p14:tracePt t="60557" x="3303588" y="4075113"/>
          <p14:tracePt t="60574" x="3240088" y="4160838"/>
          <p14:tracePt t="60590" x="3211513" y="4246563"/>
          <p14:tracePt t="60607" x="3206750" y="4314825"/>
          <p14:tracePt t="60607" x="3206750" y="4349750"/>
          <p14:tracePt t="60624" x="3222625" y="4383088"/>
          <p14:tracePt t="60640" x="3240088" y="4394200"/>
          <p14:tracePt t="60657" x="3268663" y="4400550"/>
          <p14:tracePt t="60674" x="3321050" y="4406900"/>
          <p14:tracePt t="60690" x="3394075" y="4406900"/>
          <p14:tracePt t="60707" x="3508375" y="4406900"/>
          <p14:tracePt t="60724" x="3657600" y="4389438"/>
          <p14:tracePt t="60740" x="3875088" y="4349750"/>
          <p14:tracePt t="60757" x="4097338" y="4286250"/>
          <p14:tracePt t="60774" x="4240213" y="4222750"/>
          <p14:tracePt t="60790" x="4332288" y="4189413"/>
          <p14:tracePt t="60807" x="4457700" y="4149725"/>
          <p14:tracePt t="60824" x="4549775" y="4121150"/>
          <p14:tracePt t="60840" x="4640263" y="4103688"/>
          <p14:tracePt t="60857" x="4725988" y="4086225"/>
          <p14:tracePt t="60874" x="4783138" y="4075113"/>
          <p14:tracePt t="60890" x="4840288" y="4064000"/>
          <p14:tracePt t="60907" x="4897438" y="4064000"/>
          <p14:tracePt t="60924" x="4954588" y="4057650"/>
          <p14:tracePt t="60940" x="5000625" y="4051300"/>
          <p14:tracePt t="60957" x="5051425" y="4046538"/>
          <p14:tracePt t="60973" x="5097463" y="4046538"/>
          <p14:tracePt t="60990" x="5165725" y="4040188"/>
          <p14:tracePt t="61007" x="5229225" y="4035425"/>
          <p14:tracePt t="61007" x="5264150" y="4035425"/>
          <p14:tracePt t="61024" x="5303838" y="4035425"/>
          <p14:tracePt t="61040" x="5326063" y="4022725"/>
          <p14:tracePt t="61057" x="5332413" y="4022725"/>
          <p14:tracePt t="61124" x="0" y="0"/>
        </p14:tracePtLst>
        <p14:tracePtLst>
          <p14:tracePt t="69457" x="5280025" y="3937000"/>
          <p14:tracePt t="69457" x="5268913" y="3903663"/>
          <p14:tracePt t="69475" x="5251450" y="3868738"/>
          <p14:tracePt t="69476" x="5229225" y="3822700"/>
          <p14:tracePt t="69491" x="5194300" y="3760788"/>
          <p14:tracePt t="69507" x="5149850" y="3668713"/>
          <p14:tracePt t="69524" x="5108575" y="3571875"/>
          <p14:tracePt t="69541" x="5046663" y="3463925"/>
          <p14:tracePt t="69557" x="4965700" y="3349625"/>
          <p14:tracePt t="69574" x="4879975" y="3228975"/>
          <p14:tracePt t="69592" x="4789488" y="3121025"/>
          <p14:tracePt t="69608" x="4686300" y="3011488"/>
          <p14:tracePt t="69608" x="4640263" y="2960688"/>
          <p14:tracePt t="69624" x="4549775" y="2874963"/>
          <p14:tracePt t="69648" x="4486275" y="2817813"/>
          <p14:tracePt t="69664" x="4440238" y="2789238"/>
          <p14:tracePt t="69680" x="4400550" y="2754313"/>
          <p14:tracePt t="69696" x="4332288" y="2714625"/>
          <p14:tracePt t="69712" x="4275138" y="2692400"/>
          <p14:tracePt t="69728" x="4235450" y="2679700"/>
          <p14:tracePt t="69744" x="4206875" y="2679700"/>
          <p14:tracePt t="69760" x="4189413" y="2674938"/>
          <p14:tracePt t="69776" x="4165600" y="2674938"/>
          <p14:tracePt t="69792" x="4137025" y="2679700"/>
          <p14:tracePt t="69808" x="4125913" y="2692400"/>
          <p14:tracePt t="69808" x="4121150" y="2697163"/>
          <p14:tracePt t="69824" x="4121150" y="2725738"/>
          <p14:tracePt t="69848" x="4125913" y="2765425"/>
          <p14:tracePt t="69858" x="4178300" y="2846388"/>
          <p14:tracePt t="69880" x="4279900" y="2921000"/>
          <p14:tracePt t="69896" x="4446588" y="2989263"/>
          <p14:tracePt t="69912" x="4732338" y="3057525"/>
          <p14:tracePt t="69925" x="5103813" y="3068638"/>
          <p14:tracePt t="69941" x="5651500" y="3006725"/>
          <p14:tracePt t="69957" x="6126163" y="2954338"/>
          <p14:tracePt t="69974" x="6508750" y="2897188"/>
          <p14:tracePt t="69991" x="6794500" y="2817813"/>
          <p14:tracePt t="70007" x="7046913" y="2668588"/>
          <p14:tracePt t="70024" x="7132638" y="2560638"/>
          <p14:tracePt t="70041" x="7161213" y="2435225"/>
          <p14:tracePt t="70057" x="7172325" y="2286000"/>
          <p14:tracePt t="70074" x="7161213" y="2136775"/>
          <p14:tracePt t="70091" x="7121525" y="2000250"/>
          <p14:tracePt t="70107" x="7069138" y="1897063"/>
          <p14:tracePt t="70124" x="7018338" y="1822450"/>
          <p14:tracePt t="70141" x="6961188" y="1782763"/>
          <p14:tracePt t="70157" x="6886575" y="1760538"/>
          <p14:tracePt t="70174" x="6772275" y="1754188"/>
          <p14:tracePt t="70191" x="6583363" y="1765300"/>
          <p14:tracePt t="70207" x="6286500" y="1789113"/>
          <p14:tracePt t="70207" x="6137275" y="1806575"/>
          <p14:tracePt t="70224" x="5800725" y="1863725"/>
          <p14:tracePt t="70240" x="5457825" y="1931988"/>
          <p14:tracePt t="70257" x="5114925" y="2017713"/>
          <p14:tracePt t="70274" x="4794250" y="2103438"/>
          <p14:tracePt t="70291" x="4497388" y="2182813"/>
          <p14:tracePt t="70307" x="4235450" y="2268538"/>
          <p14:tracePt t="70324" x="4046538" y="2354263"/>
          <p14:tracePt t="70340" x="3925888" y="2439988"/>
          <p14:tracePt t="70358" x="3846513" y="2520950"/>
          <p14:tracePt t="70374" x="3778250" y="2606675"/>
          <p14:tracePt t="70391" x="3743325" y="2697163"/>
          <p14:tracePt t="70407" x="3732213" y="2782888"/>
          <p14:tracePt t="70407" x="3732213" y="2840038"/>
          <p14:tracePt t="70424" x="3743325" y="2936875"/>
          <p14:tracePt t="70441" x="3789363" y="3028950"/>
          <p14:tracePt t="70457" x="3840163" y="3092450"/>
          <p14:tracePt t="70474" x="3908425" y="3160713"/>
          <p14:tracePt t="70491" x="4035425" y="3228975"/>
          <p14:tracePt t="70507" x="4268788" y="3292475"/>
          <p14:tracePt t="70524" x="4549775" y="3308350"/>
          <p14:tracePt t="70540" x="4822825" y="3297238"/>
          <p14:tracePt t="70557" x="5064125" y="3240088"/>
          <p14:tracePt t="70574" x="5264150" y="3160713"/>
          <p14:tracePt t="70591" x="5407025" y="3063875"/>
          <p14:tracePt t="70607" x="5497513" y="2949575"/>
          <p14:tracePt t="70607" x="5514975" y="2886075"/>
          <p14:tracePt t="70624" x="5532438" y="2765425"/>
          <p14:tracePt t="70641" x="5514975" y="2646363"/>
          <p14:tracePt t="70657" x="5480050" y="2549525"/>
          <p14:tracePt t="70674" x="5422900" y="2451100"/>
          <p14:tracePt t="70691" x="5332413" y="2349500"/>
          <p14:tracePt t="70707" x="5200650" y="2246313"/>
          <p14:tracePt t="70724" x="5011738" y="2136775"/>
          <p14:tracePt t="70740" x="4789488" y="2028825"/>
          <p14:tracePt t="70757" x="4554538" y="1936750"/>
          <p14:tracePt t="70774" x="4371975" y="1879600"/>
          <p14:tracePt t="70791" x="4217988" y="1839913"/>
          <p14:tracePt t="70807" x="4079875" y="1817688"/>
          <p14:tracePt t="70807" x="4017963" y="1811338"/>
          <p14:tracePt t="70824" x="3886200" y="1811338"/>
          <p14:tracePt t="70841" x="3754438" y="1828800"/>
          <p14:tracePt t="70857" x="3622675" y="1857375"/>
          <p14:tracePt t="70874" x="3525838" y="1903413"/>
          <p14:tracePt t="70891" x="3440113" y="1954213"/>
          <p14:tracePt t="70907" x="3360738" y="2022475"/>
          <p14:tracePt t="70924" x="3297238" y="2108200"/>
          <p14:tracePt t="70941" x="3268663" y="2206625"/>
          <p14:tracePt t="70957" x="3268663" y="2332038"/>
          <p14:tracePt t="70974" x="3314700" y="2474913"/>
          <p14:tracePt t="70991" x="3389313" y="2622550"/>
          <p14:tracePt t="71007" x="3536950" y="2800350"/>
          <p14:tracePt t="71024" x="3692525" y="2908300"/>
          <p14:tracePt t="71040" x="3925888" y="2994025"/>
          <p14:tracePt t="71057" x="4268788" y="3063875"/>
          <p14:tracePt t="71074" x="4651375" y="3074988"/>
          <p14:tracePt t="71091" x="5018088" y="3028950"/>
          <p14:tracePt t="71107" x="5383213" y="2921000"/>
          <p14:tracePt t="71124" x="5703888" y="2778125"/>
          <p14:tracePt t="71140" x="5880100" y="2657475"/>
          <p14:tracePt t="71157" x="5961063" y="2565400"/>
          <p14:tracePt t="71174" x="5983288" y="2497138"/>
          <p14:tracePt t="71191" x="5989638" y="2457450"/>
          <p14:tracePt t="71207" x="5978525" y="2400300"/>
          <p14:tracePt t="71224" x="5937250" y="2354263"/>
          <p14:tracePt t="71241" x="5851525" y="2286000"/>
          <p14:tracePt t="71257" x="5732463" y="2206625"/>
          <p14:tracePt t="71274" x="5554663" y="2125663"/>
          <p14:tracePt t="71291" x="5383213" y="2057400"/>
          <p14:tracePt t="71307" x="5211763" y="1982788"/>
          <p14:tracePt t="71324" x="5051425" y="1936750"/>
          <p14:tracePt t="71340" x="4892675" y="1892300"/>
          <p14:tracePt t="71357" x="4721225" y="1851025"/>
          <p14:tracePt t="71374" x="4532313" y="1828800"/>
          <p14:tracePt t="71391" x="4332288" y="1811338"/>
          <p14:tracePt t="71407" x="4046538" y="1822450"/>
          <p14:tracePt t="71424" x="3892550" y="1839913"/>
          <p14:tracePt t="71441" x="3771900" y="1868488"/>
          <p14:tracePt t="71457" x="3679825" y="1908175"/>
          <p14:tracePt t="71474" x="3611563" y="1954213"/>
          <p14:tracePt t="71491" x="3571875" y="2011363"/>
          <p14:tracePt t="71507" x="3554413" y="2063750"/>
          <p14:tracePt t="71524" x="3549650" y="2143125"/>
          <p14:tracePt t="71541" x="3560763" y="2235200"/>
          <p14:tracePt t="71557" x="3594100" y="2308225"/>
          <p14:tracePt t="71574" x="3622675" y="2354263"/>
          <p14:tracePt t="71590" x="3640138" y="2371725"/>
          <p14:tracePt t="71608" x="3675063" y="2389188"/>
          <p14:tracePt t="71624" x="3771900" y="2400300"/>
          <p14:tracePt t="71641" x="3892550" y="2406650"/>
          <p14:tracePt t="71657" x="4022725" y="2393950"/>
          <p14:tracePt t="71674" x="4160838" y="2354263"/>
          <p14:tracePt t="71690" x="4275138" y="2308225"/>
          <p14:tracePt t="71707" x="4360863" y="2257425"/>
          <p14:tracePt t="71724" x="4394200" y="2200275"/>
          <p14:tracePt t="71741" x="4406900" y="2165350"/>
          <p14:tracePt t="71757" x="4406900" y="2132013"/>
          <p14:tracePt t="71774" x="4406900" y="2108200"/>
          <p14:tracePt t="71791" x="4394200" y="2079625"/>
          <p14:tracePt t="71807" x="4371975" y="2051050"/>
          <p14:tracePt t="71824" x="4286250" y="1989138"/>
          <p14:tracePt t="71841" x="4178300" y="1949450"/>
          <p14:tracePt t="71857" x="3994150" y="1892300"/>
          <p14:tracePt t="71874" x="3743325" y="1822450"/>
          <p14:tracePt t="71891" x="3446463" y="1749425"/>
          <p14:tracePt t="71907" x="3154363" y="1703388"/>
          <p14:tracePt t="71924" x="2897188" y="1674813"/>
          <p14:tracePt t="71941" x="2697163" y="1663700"/>
          <p14:tracePt t="71957" x="2543175" y="1663700"/>
          <p14:tracePt t="71974" x="2439988" y="1697038"/>
          <p14:tracePt t="71991" x="2354263" y="1731963"/>
          <p14:tracePt t="72007" x="2251075" y="1800225"/>
          <p14:tracePt t="72024" x="2206625" y="1851025"/>
          <p14:tracePt t="72041" x="2171700" y="1908175"/>
          <p14:tracePt t="72057" x="2154238" y="1943100"/>
          <p14:tracePt t="72074" x="2149475" y="1982788"/>
          <p14:tracePt t="72091" x="2149475" y="2022475"/>
          <p14:tracePt t="72107" x="2154238" y="2057400"/>
          <p14:tracePt t="72124" x="2178050" y="2092325"/>
          <p14:tracePt t="72141" x="2239963" y="2149475"/>
          <p14:tracePt t="72157" x="2382838" y="2193925"/>
          <p14:tracePt t="72174" x="2635250" y="2222500"/>
          <p14:tracePt t="72191" x="2978150" y="2239963"/>
          <p14:tracePt t="72207" x="3343275" y="2239963"/>
          <p14:tracePt t="72224" x="3840163" y="2182813"/>
          <p14:tracePt t="72241" x="4040188" y="2114550"/>
          <p14:tracePt t="72257" x="4149725" y="2063750"/>
          <p14:tracePt t="72274" x="4171950" y="2046288"/>
          <p14:tracePt t="72290" x="4178300" y="2017713"/>
          <p14:tracePt t="72307" x="4178300" y="2000250"/>
          <p14:tracePt t="72324" x="4178300" y="1978025"/>
          <p14:tracePt t="72341" x="4160838" y="1960563"/>
          <p14:tracePt t="72357" x="4125913" y="1943100"/>
          <p14:tracePt t="72374" x="4057650" y="1920875"/>
          <p14:tracePt t="72391" x="3965575" y="1903413"/>
          <p14:tracePt t="72408" x="3822700" y="1897063"/>
          <p14:tracePt t="72424" x="3646488" y="1885950"/>
          <p14:tracePt t="72440" x="3343275" y="1903413"/>
          <p14:tracePt t="72456" x="3165475" y="1925638"/>
          <p14:tracePt t="72473" x="3051175" y="1943100"/>
          <p14:tracePt t="72490" x="2982913" y="1971675"/>
          <p14:tracePt t="72507" x="2954338" y="2000250"/>
          <p14:tracePt t="72524" x="2936875" y="2028825"/>
          <p14:tracePt t="72540" x="2932113" y="2063750"/>
          <p14:tracePt t="72557" x="2932113" y="2097088"/>
          <p14:tracePt t="72574" x="2943225" y="2125663"/>
          <p14:tracePt t="72590" x="2960688" y="2149475"/>
          <p14:tracePt t="72607" x="3000375" y="2171700"/>
          <p14:tracePt t="72624" x="3182938" y="2222500"/>
          <p14:tracePt t="72641" x="3360738" y="2246313"/>
          <p14:tracePt t="72657" x="3525838" y="2251075"/>
          <p14:tracePt t="72674" x="3635375" y="2251075"/>
          <p14:tracePt t="72690" x="3697288" y="2239963"/>
          <p14:tracePt t="72707" x="3725863" y="2235200"/>
          <p14:tracePt t="73016" x="3725863" y="2246313"/>
          <p14:tracePt t="73024" x="3732213" y="2263775"/>
          <p14:tracePt t="73026" x="3743325" y="2308225"/>
          <p14:tracePt t="73040" x="3771900" y="2371725"/>
          <p14:tracePt t="73057" x="3811588" y="2439988"/>
          <p14:tracePt t="73074" x="3863975" y="2525713"/>
          <p14:tracePt t="73090" x="3921125" y="2593975"/>
          <p14:tracePt t="73107" x="3978275" y="2668588"/>
          <p14:tracePt t="73124" x="4029075" y="2725738"/>
          <p14:tracePt t="73140" x="4086225" y="2782888"/>
          <p14:tracePt t="73157" x="4137025" y="2835275"/>
          <p14:tracePt t="73174" x="4165600" y="2863850"/>
          <p14:tracePt t="73190" x="4183063" y="2879725"/>
          <p14:tracePt t="73207" x="4200525" y="2892425"/>
          <p14:tracePt t="73224" x="4211638" y="2903538"/>
          <p14:tracePt t="73240" x="4211638" y="2908300"/>
          <p14:tracePt t="73257" x="4217988" y="2914650"/>
          <p14:tracePt t="73328" x="4222750" y="2925763"/>
          <p14:tracePt t="73336" x="4222750" y="2936875"/>
          <p14:tracePt t="73344" x="4222750" y="2943225"/>
          <p14:tracePt t="73352" x="4229100" y="2954338"/>
          <p14:tracePt t="73357" x="4240213" y="2989263"/>
          <p14:tracePt t="73374" x="4257675" y="3028950"/>
          <p14:tracePt t="73390" x="4275138" y="3074988"/>
          <p14:tracePt t="73408" x="4303713" y="3143250"/>
          <p14:tracePt t="73424" x="4308475" y="3165475"/>
          <p14:tracePt t="73440" x="4325938" y="3200400"/>
          <p14:tracePt t="73457" x="4337050" y="3222625"/>
          <p14:tracePt t="73474" x="4354513" y="3251200"/>
          <p14:tracePt t="73491" x="4365625" y="3263900"/>
          <p14:tracePt t="73507" x="4383088" y="3268663"/>
          <p14:tracePt t="73524" x="4411663" y="3275013"/>
          <p14:tracePt t="73540" x="4446588" y="3279775"/>
          <p14:tracePt t="73557" x="4475163" y="3297238"/>
          <p14:tracePt t="73574" x="4521200" y="3325813"/>
          <p14:tracePt t="73590" x="4600575" y="3389313"/>
          <p14:tracePt t="73607" x="4697413" y="3457575"/>
          <p14:tracePt t="73607" x="4737100" y="3486150"/>
          <p14:tracePt t="73624" x="4818063" y="3525838"/>
          <p14:tracePt t="73640" x="4868863" y="3560763"/>
          <p14:tracePt t="73657" x="4903788" y="3578225"/>
          <p14:tracePt t="73674" x="4914900" y="3582988"/>
          <p14:tracePt t="73691" x="4914900" y="3594100"/>
          <p14:tracePt t="73707" x="4921250" y="3617913"/>
          <p14:tracePt t="73724" x="4921250" y="3663950"/>
          <p14:tracePt t="73740" x="4921250" y="3732213"/>
          <p14:tracePt t="73757" x="4908550" y="3840163"/>
          <p14:tracePt t="73774" x="4897438" y="3983038"/>
          <p14:tracePt t="73790" x="4897438" y="4149725"/>
          <p14:tracePt t="73807" x="4903788" y="4314825"/>
          <p14:tracePt t="73807" x="4914900" y="4394200"/>
          <p14:tracePt t="73824" x="4943475" y="4543425"/>
          <p14:tracePt t="73840" x="4965700" y="4679950"/>
          <p14:tracePt t="73857" x="5006975" y="4818063"/>
          <p14:tracePt t="73874" x="5051425" y="4914900"/>
          <p14:tracePt t="73890" x="5080000" y="4978400"/>
          <p14:tracePt t="73907" x="5103813" y="5022850"/>
          <p14:tracePt t="73924" x="5126038" y="5068888"/>
          <p14:tracePt t="73940" x="5143500" y="5103813"/>
          <p14:tracePt t="73957" x="5165725" y="5149850"/>
          <p14:tracePt t="73974" x="5183188" y="5183188"/>
          <p14:tracePt t="73991" x="5194300" y="5194300"/>
          <p14:tracePt t="74007" x="5211763" y="5200650"/>
          <p14:tracePt t="74024" x="5229225" y="5207000"/>
          <p14:tracePt t="74040" x="5257800" y="5218113"/>
          <p14:tracePt t="74057" x="5308600" y="5235575"/>
          <p14:tracePt t="74074" x="5407025" y="5235575"/>
          <p14:tracePt t="74090" x="5521325" y="5222875"/>
          <p14:tracePt t="74107" x="5600700" y="5189538"/>
          <p14:tracePt t="74124" x="5640388" y="5149850"/>
          <p14:tracePt t="74140" x="5675313" y="5108575"/>
          <p14:tracePt t="74157" x="5703888" y="5064125"/>
          <p14:tracePt t="74174" x="5732463" y="5011738"/>
          <p14:tracePt t="74190" x="5737225" y="4937125"/>
          <p14:tracePt t="74207" x="5737225" y="4879975"/>
          <p14:tracePt t="74207" x="5726113" y="4868863"/>
          <p14:tracePt t="74224" x="5721350" y="4851400"/>
          <p14:tracePt t="74240" x="5715000" y="4840288"/>
          <p14:tracePt t="74257" x="5697538" y="4835525"/>
          <p14:tracePt t="74274" x="5680075" y="4829175"/>
          <p14:tracePt t="74290" x="5651500" y="4822825"/>
          <p14:tracePt t="74307" x="5611813" y="4811713"/>
          <p14:tracePt t="74324" x="5543550" y="4806950"/>
          <p14:tracePt t="74340" x="5440363" y="4772025"/>
          <p14:tracePt t="74357" x="5308600" y="4754563"/>
          <p14:tracePt t="74374" x="5149850" y="4754563"/>
          <p14:tracePt t="74390" x="4983163" y="4772025"/>
          <p14:tracePt t="74407" x="4794250" y="4794250"/>
          <p14:tracePt t="74407" x="4646613" y="4811713"/>
          <p14:tracePt t="74424" x="4321175" y="4879975"/>
          <p14:tracePt t="74441" x="4006850" y="4954588"/>
          <p14:tracePt t="74457" x="3749675" y="5018088"/>
          <p14:tracePt t="74474" x="3582988" y="5046663"/>
          <p14:tracePt t="74490" x="3411538" y="5051425"/>
          <p14:tracePt t="74507" x="3171825" y="5051425"/>
          <p14:tracePt t="74524" x="3006725" y="5051425"/>
          <p14:tracePt t="74540" x="2914650" y="5075238"/>
          <p14:tracePt t="74557" x="2851150" y="5108575"/>
          <p14:tracePt t="74574" x="2778125" y="5149850"/>
          <p14:tracePt t="74590" x="2686050" y="5207000"/>
          <p14:tracePt t="74607" x="2600325" y="5264150"/>
          <p14:tracePt t="74607" x="2571750" y="5286375"/>
          <p14:tracePt t="74624" x="2536825" y="5321300"/>
          <p14:tracePt t="74640" x="2520950" y="5354638"/>
          <p14:tracePt t="74657" x="2514600" y="5389563"/>
          <p14:tracePt t="74674" x="2514600" y="5411788"/>
          <p14:tracePt t="74690" x="2536825" y="5446713"/>
          <p14:tracePt t="74707" x="2589213" y="5486400"/>
          <p14:tracePt t="74724" x="2635250" y="5526088"/>
          <p14:tracePt t="74740" x="2697163" y="5565775"/>
          <p14:tracePt t="74757" x="2782888" y="5607050"/>
          <p14:tracePt t="74774" x="2903538" y="5651500"/>
          <p14:tracePt t="74790" x="3040063" y="5692775"/>
          <p14:tracePt t="74807" x="3222625" y="5749925"/>
          <p14:tracePt t="74824" x="3349625" y="5783263"/>
          <p14:tracePt t="74840" x="3503613" y="5818188"/>
          <p14:tracePt t="74857" x="3692525" y="5846763"/>
          <p14:tracePt t="74874" x="3921125" y="5857875"/>
          <p14:tracePt t="74890" x="4086225" y="5857875"/>
          <p14:tracePt t="74907" x="4206875" y="5835650"/>
          <p14:tracePt t="74924" x="4286250" y="5818188"/>
          <p14:tracePt t="74941" x="4360863" y="5794375"/>
          <p14:tracePt t="74957" x="4446588" y="5761038"/>
          <p14:tracePt t="74974" x="4543425" y="5703888"/>
          <p14:tracePt t="74990" x="4635500" y="5646738"/>
          <p14:tracePt t="75007" x="4692650" y="5618163"/>
          <p14:tracePt t="75024" x="4732338" y="5589588"/>
          <p14:tracePt t="75041" x="4772025" y="5561013"/>
          <p14:tracePt t="75057" x="4829175" y="5514975"/>
          <p14:tracePt t="75074" x="4879975" y="5457825"/>
          <p14:tracePt t="75090" x="4908550" y="5411788"/>
          <p14:tracePt t="75107" x="4926013" y="5365750"/>
          <p14:tracePt t="75124" x="4926013" y="5332413"/>
          <p14:tracePt t="75140" x="4926013" y="5297488"/>
          <p14:tracePt t="75157" x="4903788" y="5275263"/>
          <p14:tracePt t="75174" x="4868863" y="5251450"/>
          <p14:tracePt t="75190" x="4811713" y="5229225"/>
          <p14:tracePt t="75207" x="4708525" y="5194300"/>
          <p14:tracePt t="75224" x="4486275" y="5165725"/>
          <p14:tracePt t="75240" x="4321175" y="5132388"/>
          <p14:tracePt t="75257" x="4103688" y="5092700"/>
          <p14:tracePt t="75274" x="3846513" y="5051425"/>
          <p14:tracePt t="75290" x="3543300" y="5018088"/>
          <p14:tracePt t="75307" x="3246438" y="4989513"/>
          <p14:tracePt t="75324" x="2971800" y="4983163"/>
          <p14:tracePt t="75340" x="2703513" y="5006975"/>
          <p14:tracePt t="75357" x="2486025" y="5057775"/>
          <p14:tracePt t="75374" x="2332038" y="5097463"/>
          <p14:tracePt t="75390" x="2228850" y="5126038"/>
          <p14:tracePt t="75407" x="2171700" y="5154613"/>
          <p14:tracePt t="75424" x="2136775" y="5183188"/>
          <p14:tracePt t="75440" x="2120900" y="5200650"/>
          <p14:tracePt t="75457" x="2114550" y="5222875"/>
          <p14:tracePt t="75474" x="2114550" y="5251450"/>
          <p14:tracePt t="75490" x="2114550" y="5280025"/>
          <p14:tracePt t="75507" x="2154238" y="5326063"/>
          <p14:tracePt t="75524" x="2217738" y="5365750"/>
          <p14:tracePt t="75540" x="2303463" y="5411788"/>
          <p14:tracePt t="75557" x="2400300" y="5446713"/>
          <p14:tracePt t="75574" x="2503488" y="5492750"/>
          <p14:tracePt t="75590" x="2635250" y="5537200"/>
          <p14:tracePt t="75607" x="2811463" y="5583238"/>
          <p14:tracePt t="75624" x="3160713" y="5640388"/>
          <p14:tracePt t="75640" x="3406775" y="5657850"/>
          <p14:tracePt t="75657" x="3600450" y="5657850"/>
          <p14:tracePt t="75674" x="3794125" y="5635625"/>
          <p14:tracePt t="75690" x="3949700" y="5594350"/>
          <p14:tracePt t="75708" x="4046538" y="5565775"/>
          <p14:tracePt t="75724" x="4108450" y="5549900"/>
          <p14:tracePt t="75740" x="4132263" y="5537200"/>
          <p14:tracePt t="75757" x="4154488" y="5532438"/>
          <p14:tracePt t="75774" x="4171950" y="5514975"/>
          <p14:tracePt t="75790" x="4189413" y="5492750"/>
          <p14:tracePt t="75807" x="4194175" y="5480050"/>
          <p14:tracePt t="75824" x="4194175" y="5451475"/>
          <p14:tracePt t="75840" x="4183063" y="5422900"/>
          <p14:tracePt t="75857" x="4160838" y="5400675"/>
          <p14:tracePt t="75874" x="4103688" y="5383213"/>
          <p14:tracePt t="75890" x="4022725" y="5354638"/>
          <p14:tracePt t="75907" x="3908425" y="5321300"/>
          <p14:tracePt t="75924" x="3760788" y="5280025"/>
          <p14:tracePt t="75940" x="3578225" y="5240338"/>
          <p14:tracePt t="75957" x="3382963" y="5211763"/>
          <p14:tracePt t="75974" x="3206750" y="5183188"/>
          <p14:tracePt t="75990" x="3040063" y="5172075"/>
          <p14:tracePt t="76007" x="2932113" y="5160963"/>
          <p14:tracePt t="76024" x="2886075" y="5165725"/>
          <p14:tracePt t="76304" x="2886075" y="5160963"/>
          <p14:tracePt t="76312" x="2903538" y="5108575"/>
          <p14:tracePt t="76320" x="2925763" y="5018088"/>
          <p14:tracePt t="76326" x="2989263" y="4765675"/>
          <p14:tracePt t="76340" x="3035300" y="4521200"/>
          <p14:tracePt t="76357" x="3051175" y="4332288"/>
          <p14:tracePt t="76374" x="3051175" y="4189413"/>
          <p14:tracePt t="76390" x="3051175" y="4092575"/>
          <p14:tracePt t="76407" x="3051175" y="4011613"/>
          <p14:tracePt t="76424" x="3057525" y="3857625"/>
          <p14:tracePt t="76440" x="3057525" y="3771900"/>
          <p14:tracePt t="76457" x="3057525" y="3736975"/>
          <p14:tracePt t="76474" x="3057525" y="3703638"/>
          <p14:tracePt t="76490" x="3057525" y="3686175"/>
          <p14:tracePt t="76507" x="3057525" y="3663950"/>
          <p14:tracePt t="76523" x="3051175" y="3651250"/>
          <p14:tracePt t="76540" x="3051175" y="3640138"/>
          <p14:tracePt t="76557" x="3051175" y="3635375"/>
          <p14:tracePt t="76640" x="3051175" y="3640138"/>
          <p14:tracePt t="76651" x="3051175" y="3663950"/>
          <p14:tracePt t="76651" x="3046413" y="3697288"/>
          <p14:tracePt t="76656" x="3046413" y="3736975"/>
          <p14:tracePt t="76666" x="3046413" y="3794125"/>
          <p14:tracePt t="76673" x="3046413" y="3932238"/>
          <p14:tracePt t="76690" x="3074988" y="4165600"/>
          <p14:tracePt t="76707" x="3149600" y="4464050"/>
          <p14:tracePt t="76724" x="3246438" y="4800600"/>
          <p14:tracePt t="76740" x="3332163" y="5057775"/>
          <p14:tracePt t="76757" x="3400425" y="5207000"/>
          <p14:tracePt t="76774" x="3435350" y="5275263"/>
          <p14:tracePt t="76790" x="3446463" y="5292725"/>
          <p14:tracePt t="76807" x="3446463" y="5303838"/>
          <p14:tracePt t="76911" x="3457575" y="5303838"/>
          <p14:tracePt t="76928" x="3463925" y="5292725"/>
          <p14:tracePt t="76936" x="3479800" y="5286375"/>
          <p14:tracePt t="76950" x="3479800" y="5275263"/>
          <p14:tracePt t="76952" x="3492500" y="5268913"/>
          <p14:tracePt t="76957" x="3497263" y="5257800"/>
          <p14:tracePt t="76974" x="3503613" y="5251450"/>
          <p14:tracePt t="76990" x="3508375" y="5246688"/>
          <p14:tracePt t="77128" x="3521075" y="5246688"/>
          <p14:tracePt t="77136" x="3543300" y="5268913"/>
          <p14:tracePt t="77144" x="3578225" y="5292725"/>
          <p14:tracePt t="77151" x="3617913" y="5314950"/>
          <p14:tracePt t="77157" x="3732213" y="5365750"/>
          <p14:tracePt t="77173" x="3875088" y="5411788"/>
          <p14:tracePt t="77190" x="4046538" y="5446713"/>
          <p14:tracePt t="77207" x="4200525" y="5457825"/>
          <p14:tracePt t="77207" x="4264025" y="5464175"/>
          <p14:tracePt t="77224" x="4360863" y="5468938"/>
          <p14:tracePt t="77240" x="4440238" y="5468938"/>
          <p14:tracePt t="77257" x="4532313" y="5475288"/>
          <p14:tracePt t="77274" x="4635500" y="5480050"/>
          <p14:tracePt t="77290" x="4725988" y="5480050"/>
          <p14:tracePt t="77307" x="4783138" y="5464175"/>
          <p14:tracePt t="77324" x="4806950" y="5451475"/>
          <p14:tracePt t="77340" x="4806950" y="5446713"/>
          <p14:tracePt t="77376" x="4811713" y="5440363"/>
          <p14:tracePt t="77392" x="4818063" y="5429250"/>
          <p14:tracePt t="77408" x="4818063" y="5422900"/>
          <p14:tracePt t="77415" x="4818063" y="5418138"/>
          <p14:tracePt t="77423" x="4806950" y="5407025"/>
          <p14:tracePt t="77440" x="4783138" y="5394325"/>
          <p14:tracePt t="77457" x="4749800" y="5383213"/>
          <p14:tracePt t="77474" x="4679950" y="5360988"/>
          <p14:tracePt t="77491" x="4578350" y="5343525"/>
          <p14:tracePt t="77506" x="4435475" y="5321300"/>
          <p14:tracePt t="77523" x="4279900" y="5297488"/>
          <p14:tracePt t="77539" x="4121150" y="5264150"/>
          <p14:tracePt t="77556" x="3954463" y="5229225"/>
          <p14:tracePt t="77573" x="3783013" y="5211763"/>
          <p14:tracePt t="77590" x="3600450" y="5207000"/>
          <p14:tracePt t="77607" x="3417888" y="5207000"/>
          <p14:tracePt t="77607" x="3332163" y="5218113"/>
          <p14:tracePt t="77624" x="3189288" y="5268913"/>
          <p14:tracePt t="77640" x="3057525" y="5326063"/>
          <p14:tracePt t="77657" x="2932113" y="5400675"/>
          <p14:tracePt t="77674" x="2828925" y="5464175"/>
          <p14:tracePt t="77690" x="2749550" y="5503863"/>
          <p14:tracePt t="77707" x="2714625" y="5526088"/>
          <p14:tracePt t="77723" x="2703513" y="5543550"/>
          <p14:tracePt t="77740" x="2703513" y="5549900"/>
          <p14:tracePt t="77757" x="2703513" y="5561013"/>
          <p14:tracePt t="77800" x="2703513" y="5565775"/>
          <p14:tracePt t="77864" x="2703513" y="5583238"/>
          <p14:tracePt t="77872" x="2703513" y="5594350"/>
          <p14:tracePt t="77877" x="2708275" y="5618163"/>
          <p14:tracePt t="77890" x="2714625" y="5629275"/>
          <p14:tracePt t="77907" x="2720975" y="5640388"/>
          <p14:tracePt t="77923" x="2736850" y="5651500"/>
          <p14:tracePt t="77940" x="2760663" y="5657850"/>
          <p14:tracePt t="77957" x="2800350" y="5675313"/>
          <p14:tracePt t="77974" x="2863850" y="5675313"/>
          <p14:tracePt t="77990" x="2914650" y="5680075"/>
          <p14:tracePt t="78007" x="2943225" y="5680075"/>
          <p14:tracePt t="78024" x="2949575" y="5680075"/>
          <p14:tracePt t="78096" x="2949575" y="5675313"/>
          <p14:tracePt t="78104" x="2960688" y="5657850"/>
          <p14:tracePt t="78116" x="2965450" y="5640388"/>
          <p14:tracePt t="78123" x="2971800" y="5622925"/>
          <p14:tracePt t="78124" x="2982913" y="5600700"/>
          <p14:tracePt t="78140" x="2989263" y="5583238"/>
          <p14:tracePt t="78157" x="2994025" y="5572125"/>
          <p14:tracePt t="78173" x="3006725" y="5561013"/>
          <p14:tracePt t="78190" x="3022600" y="5554663"/>
          <p14:tracePt t="78207" x="3046413" y="5543550"/>
          <p14:tracePt t="78224" x="3057525" y="5543550"/>
          <p14:tracePt t="78377" x="3051175" y="5543550"/>
          <p14:tracePt t="78384" x="3040063" y="5543550"/>
          <p14:tracePt t="78392" x="2982913" y="5543550"/>
          <p14:tracePt t="78408" x="2936875" y="5537200"/>
          <p14:tracePt t="78408" x="2892425" y="5537200"/>
          <p14:tracePt t="78423" x="2703513" y="5537200"/>
          <p14:tracePt t="78440" x="2578100" y="5537200"/>
          <p14:tracePt t="78457" x="2474913" y="5543550"/>
          <p14:tracePt t="78474" x="2411413" y="5549900"/>
          <p14:tracePt t="78490" x="2382838" y="5554663"/>
          <p14:tracePt t="78507" x="2354263" y="5565775"/>
          <p14:tracePt t="78523" x="2343150" y="5565775"/>
          <p14:tracePt t="78540" x="2336800" y="5578475"/>
          <p14:tracePt t="78557" x="2336800" y="5583238"/>
          <p14:tracePt t="78573" x="2336800" y="5594350"/>
          <p14:tracePt t="78590" x="2336800" y="5600700"/>
          <p14:tracePt t="78607" x="2336800" y="5611813"/>
          <p14:tracePt t="78623" x="2343150" y="5640388"/>
          <p14:tracePt t="78640" x="2349500" y="5651500"/>
          <p14:tracePt t="78657" x="2365375" y="5668963"/>
          <p14:tracePt t="78673" x="2378075" y="5686425"/>
          <p14:tracePt t="78690" x="2400300" y="5703888"/>
          <p14:tracePt t="78707" x="2417763" y="5721350"/>
          <p14:tracePt t="78723" x="2457450" y="5737225"/>
          <p14:tracePt t="78740" x="2508250" y="5754688"/>
          <p14:tracePt t="78757" x="2582863" y="5772150"/>
          <p14:tracePt t="78773" x="2663825" y="5778500"/>
          <p14:tracePt t="78790" x="2732088" y="5778500"/>
          <p14:tracePt t="78807" x="2789238" y="5778500"/>
          <p14:tracePt t="78823" x="2851150" y="5778500"/>
          <p14:tracePt t="78840" x="2897188" y="5765800"/>
          <p14:tracePt t="78857" x="2925763" y="5749925"/>
          <p14:tracePt t="78874" x="2960688" y="5721350"/>
          <p14:tracePt t="78890" x="2978150" y="5692775"/>
          <p14:tracePt t="78907" x="2982913" y="5668963"/>
          <p14:tracePt t="78923" x="2989263" y="5651500"/>
          <p14:tracePt t="78940" x="2989263" y="5640388"/>
          <p14:tracePt t="78957" x="2982913" y="5635625"/>
          <p14:tracePt t="78974" x="2971800" y="5629275"/>
          <p14:tracePt t="78990" x="2965450" y="5618163"/>
          <p14:tracePt t="79007" x="2932113" y="5611813"/>
          <p14:tracePt t="79023" x="2846388" y="5583238"/>
          <p14:tracePt t="79040" x="2794000" y="5565775"/>
          <p14:tracePt t="79057" x="2749550" y="5561013"/>
          <p14:tracePt t="79074" x="2708275" y="5554663"/>
          <p14:tracePt t="79090" x="2679700" y="5554663"/>
          <p14:tracePt t="79107" x="2657475" y="5554663"/>
          <p14:tracePt t="79123" x="2628900" y="5554663"/>
          <p14:tracePt t="79140" x="2611438" y="5554663"/>
          <p14:tracePt t="79157" x="2606675" y="5554663"/>
          <p14:tracePt t="79173" x="2600325" y="5561013"/>
          <p14:tracePt t="79190" x="2593975" y="5561013"/>
          <p14:tracePt t="79337" x="2606675" y="5572125"/>
          <p14:tracePt t="79345" x="2646363" y="5594350"/>
          <p14:tracePt t="79353" x="2686050" y="5607050"/>
          <p14:tracePt t="79361" x="2806700" y="5622925"/>
          <p14:tracePt t="79374" x="2960688" y="5640388"/>
          <p14:tracePt t="79391" x="3143250" y="5657850"/>
          <p14:tracePt t="79408" x="3325813" y="5675313"/>
          <p14:tracePt t="79424" x="3486150" y="5697538"/>
          <p14:tracePt t="79441" x="3532188" y="5697538"/>
          <p14:tracePt t="79458" x="3560763" y="5697538"/>
          <p14:tracePt t="79474" x="3565525" y="5697538"/>
          <p14:tracePt t="79491" x="3582988" y="5703888"/>
          <p14:tracePt t="79508" x="3600450" y="5703888"/>
          <p14:tracePt t="79525" x="3635375" y="5703888"/>
          <p14:tracePt t="79541" x="3651250" y="5703888"/>
          <p14:tracePt t="79558" x="3657600" y="5703888"/>
          <p14:tracePt t="79713" x="3657600" y="5708650"/>
          <p14:tracePt t="79721" x="3651250" y="5715000"/>
          <p14:tracePt t="79726" x="3635375" y="5715000"/>
          <p14:tracePt t="79741" x="3617913" y="5726113"/>
          <p14:tracePt t="79741" x="3554413" y="5754688"/>
          <p14:tracePt t="79758" x="3457575" y="5778500"/>
          <p14:tracePt t="79774" x="3354388" y="5794375"/>
          <p14:tracePt t="79791" x="3240088" y="5800725"/>
          <p14:tracePt t="79808" x="3132138" y="5807075"/>
          <p14:tracePt t="79824" x="3011488" y="5811838"/>
          <p14:tracePt t="79841" x="2965450" y="5811838"/>
          <p14:tracePt t="79858" x="2949575" y="5811838"/>
          <p14:tracePt t="80824" x="2960688" y="5811838"/>
          <p14:tracePt t="80832" x="2971800" y="5811838"/>
          <p14:tracePt t="80841" x="2994025" y="5811838"/>
          <p14:tracePt t="80851" x="3011488" y="5811838"/>
          <p14:tracePt t="80858" x="3057525" y="5818188"/>
          <p14:tracePt t="80874" x="3103563" y="5818188"/>
          <p14:tracePt t="80891" x="3149600" y="5822950"/>
          <p14:tracePt t="80907" x="3182938" y="5829300"/>
          <p14:tracePt t="80924" x="3211513" y="5835650"/>
          <p14:tracePt t="80941" x="3251200" y="5846763"/>
          <p14:tracePt t="80958" x="3297238" y="5851525"/>
          <p14:tracePt t="80974" x="3349625" y="5857875"/>
          <p14:tracePt t="80991" x="3406775" y="5868988"/>
          <p14:tracePt t="81008" x="3457575" y="5875338"/>
          <p14:tracePt t="81024" x="3521075" y="5892800"/>
          <p14:tracePt t="81040" x="3554413" y="5897563"/>
          <p14:tracePt t="81057" x="3582988" y="5903913"/>
          <p14:tracePt t="81074" x="3606800" y="5908675"/>
          <p14:tracePt t="81090" x="3640138" y="5908675"/>
          <p14:tracePt t="81107" x="3675063" y="5915025"/>
          <p14:tracePt t="81124" x="3708400" y="5921375"/>
          <p14:tracePt t="81141" x="3732213" y="5926138"/>
          <p14:tracePt t="81158" x="3760788" y="5926138"/>
          <p14:tracePt t="81174" x="3771900" y="5926138"/>
          <p14:tracePt t="81191" x="3783013" y="5926138"/>
          <p14:tracePt t="81225" x="3789363" y="5926138"/>
          <p14:tracePt t="81225" x="3794125" y="5926138"/>
          <p14:tracePt t="81264" x="3806825" y="5926138"/>
          <p14:tracePt t="81284" x="3817938" y="5926138"/>
          <p14:tracePt t="81285" x="3822700" y="5926138"/>
          <p14:tracePt t="81291" x="3829050" y="5926138"/>
          <p14:tracePt t="81308" x="3835400" y="5926138"/>
          <p14:tracePt t="81688" x="3835400" y="5932488"/>
          <p14:tracePt t="81809" x="3835400" y="5937250"/>
          <p14:tracePt t="81848" x="3829050" y="5937250"/>
          <p14:tracePt t="82160" x="3840163" y="5937250"/>
          <p14:tracePt t="82165" x="3857625" y="5943600"/>
          <p14:tracePt t="82176" x="3879850" y="5943600"/>
          <p14:tracePt t="82177" x="3897313" y="5949950"/>
          <p14:tracePt t="82192" x="3960813" y="5954713"/>
          <p14:tracePt t="82208" x="4035425" y="5972175"/>
          <p14:tracePt t="82224" x="4137025" y="5989638"/>
          <p14:tracePt t="82241" x="4194175" y="6000750"/>
          <p14:tracePt t="82257" x="4235450" y="6000750"/>
          <p14:tracePt t="82274" x="4286250" y="6007100"/>
          <p14:tracePt t="82291" x="4332288" y="6011863"/>
          <p14:tracePt t="82308" x="4400550" y="6018213"/>
          <p14:tracePt t="82324" x="4464050" y="6022975"/>
          <p14:tracePt t="82342" x="4521200" y="6022975"/>
          <p14:tracePt t="82358" x="4583113" y="6022975"/>
          <p14:tracePt t="82375" x="4629150" y="6022975"/>
          <p14:tracePt t="82392" x="4721225" y="6022975"/>
          <p14:tracePt t="82409" x="4778375" y="6022975"/>
          <p14:tracePt t="82425" x="4835525" y="6022975"/>
          <p14:tracePt t="82442" x="4892675" y="6029325"/>
          <p14:tracePt t="82458" x="4932363" y="6029325"/>
          <p14:tracePt t="82475" x="4972050" y="6029325"/>
          <p14:tracePt t="82492" x="5011738" y="6029325"/>
          <p14:tracePt t="82508" x="5051425" y="6029325"/>
          <p14:tracePt t="82524" x="5103813" y="6029325"/>
          <p14:tracePt t="82541" x="5149850" y="6029325"/>
          <p14:tracePt t="82557" x="5207000" y="6029325"/>
          <p14:tracePt t="82574" x="5251450" y="6022975"/>
          <p14:tracePt t="82590" x="5297488" y="6018213"/>
          <p14:tracePt t="82608" x="5360988" y="6011863"/>
          <p14:tracePt t="82624" x="5457825" y="6007100"/>
          <p14:tracePt t="82641" x="5526088" y="5994400"/>
          <p14:tracePt t="82657" x="5583238" y="5978525"/>
          <p14:tracePt t="82674" x="5646738" y="5961063"/>
          <p14:tracePt t="82691" x="5697538" y="5943600"/>
          <p14:tracePt t="82707" x="5732463" y="5926138"/>
          <p14:tracePt t="82724" x="5754688" y="5915025"/>
          <p14:tracePt t="82741" x="5772150" y="5903913"/>
          <p14:tracePt t="82757" x="5783263" y="5903913"/>
          <p14:tracePt t="82774" x="5789613" y="5897563"/>
          <p14:tracePt t="82791" x="5811838" y="5892800"/>
          <p14:tracePt t="82808" x="5840413" y="5875338"/>
          <p14:tracePt t="82824" x="5926138" y="5846763"/>
          <p14:tracePt t="82841" x="6011863" y="5829300"/>
          <p14:tracePt t="82857" x="6115050" y="5807075"/>
          <p14:tracePt t="82874" x="6218238" y="5794375"/>
          <p14:tracePt t="82891" x="6308725" y="5789613"/>
          <p14:tracePt t="82907" x="6407150" y="5783263"/>
          <p14:tracePt t="82924" x="6515100" y="5783263"/>
          <p14:tracePt t="82941" x="6623050" y="5783263"/>
          <p14:tracePt t="82957" x="6743700" y="5807075"/>
          <p14:tracePt t="82974" x="6880225" y="5835650"/>
          <p14:tracePt t="82991" x="7023100" y="5864225"/>
          <p14:tracePt t="83008" x="7235825" y="5886450"/>
          <p14:tracePt t="83024" x="7350125" y="5897563"/>
          <p14:tracePt t="83041" x="7451725" y="5921375"/>
          <p14:tracePt t="83057" x="7566025" y="5943600"/>
          <p14:tracePt t="83074" x="7686675" y="5961063"/>
          <p14:tracePt t="83091" x="7800975" y="5972175"/>
          <p14:tracePt t="83107" x="7875588" y="5972175"/>
          <p14:tracePt t="83124" x="7932738" y="5972175"/>
          <p14:tracePt t="83141" x="7966075" y="5972175"/>
          <p14:tracePt t="83157" x="7994650" y="5972175"/>
          <p14:tracePt t="83174" x="8029575" y="5965825"/>
          <p14:tracePt t="83191" x="8047038" y="5961063"/>
          <p14:tracePt t="83207" x="8058150" y="5949950"/>
          <p14:tracePt t="83289" x="8058150" y="5937250"/>
          <p14:tracePt t="83301" x="8058150" y="5926138"/>
          <p14:tracePt t="83301" x="8047038" y="5915025"/>
          <p14:tracePt t="83308" x="8018463" y="5886450"/>
          <p14:tracePt t="83324" x="7954963" y="5851525"/>
          <p14:tracePt t="83341" x="7864475" y="5800725"/>
          <p14:tracePt t="83357" x="7708900" y="5732463"/>
          <p14:tracePt t="83374" x="7493000" y="5646738"/>
          <p14:tracePt t="83391" x="7183438" y="5543550"/>
          <p14:tracePt t="83407" x="6835775" y="5435600"/>
          <p14:tracePt t="83407" x="6657975" y="5383213"/>
          <p14:tracePt t="83425" x="6297613" y="5308600"/>
          <p14:tracePt t="83441" x="5926138" y="5218113"/>
          <p14:tracePt t="83458" x="5554663" y="5149850"/>
          <p14:tracePt t="83474" x="5268913" y="5126038"/>
          <p14:tracePt t="83491" x="5075238" y="5114925"/>
          <p14:tracePt t="83507" x="4943475" y="5126038"/>
          <p14:tracePt t="83524" x="4822825" y="5149850"/>
          <p14:tracePt t="83541" x="4686300" y="5189538"/>
          <p14:tracePt t="83558" x="4543425" y="5240338"/>
          <p14:tracePt t="83574" x="4378325" y="5303838"/>
          <p14:tracePt t="83591" x="4211638" y="5360988"/>
          <p14:tracePt t="83607" x="4051300" y="5389563"/>
          <p14:tracePt t="83607" x="3983038" y="5400675"/>
          <p14:tracePt t="83625" x="3868738" y="5429250"/>
          <p14:tracePt t="83641" x="3806825" y="5464175"/>
          <p14:tracePt t="83657" x="3778250" y="5503863"/>
          <p14:tracePt t="83674" x="3765550" y="5537200"/>
          <p14:tracePt t="83691" x="3765550" y="5594350"/>
          <p14:tracePt t="83707" x="3771900" y="5646738"/>
          <p14:tracePt t="83724" x="3783013" y="5668963"/>
          <p14:tracePt t="83741" x="3800475" y="5686425"/>
          <p14:tracePt t="83757" x="3829050" y="5703888"/>
          <p14:tracePt t="83774" x="3886200" y="5737225"/>
          <p14:tracePt t="83791" x="3983038" y="5783263"/>
          <p14:tracePt t="83807" x="4200525" y="5864225"/>
          <p14:tracePt t="83824" x="4394200" y="5921375"/>
          <p14:tracePt t="83841" x="4565650" y="5961063"/>
          <p14:tracePt t="83857" x="4772025" y="5983288"/>
          <p14:tracePt t="83874" x="5029200" y="5989638"/>
          <p14:tracePt t="83891" x="5337175" y="5989638"/>
          <p14:tracePt t="83907" x="5692775" y="5978525"/>
          <p14:tracePt t="83924" x="6080125" y="6000750"/>
          <p14:tracePt t="83941" x="6469063" y="6029325"/>
          <p14:tracePt t="83958" x="6772275" y="6057900"/>
          <p14:tracePt t="83974" x="6926263" y="6057900"/>
          <p14:tracePt t="83991" x="7029450" y="6057900"/>
          <p14:tracePt t="84007" x="7092950" y="6046788"/>
          <p14:tracePt t="84025" x="7104063" y="6046788"/>
          <p14:tracePt t="84337" x="7097713" y="6046788"/>
          <p14:tracePt t="84353" x="7086600" y="6046788"/>
          <p14:tracePt t="84369" x="7080250" y="6051550"/>
          <p14:tracePt t="84377" x="7069138" y="6051550"/>
          <p14:tracePt t="84393" x="7058025" y="6057900"/>
          <p14:tracePt t="84394" x="7046913" y="6064250"/>
          <p14:tracePt t="84408" x="7011988" y="6069013"/>
          <p14:tracePt t="84408" x="6994525" y="6069013"/>
          <p14:tracePt t="84425" x="6954838" y="6075363"/>
          <p14:tracePt t="84442" x="6915150" y="6075363"/>
          <p14:tracePt t="84458" x="6875463" y="6075363"/>
          <p14:tracePt t="84475" x="6829425" y="6075363"/>
          <p14:tracePt t="84492" x="6772275" y="6075363"/>
          <p14:tracePt t="84508" x="6704013" y="6064250"/>
          <p14:tracePt t="84525" x="6646863" y="6064250"/>
          <p14:tracePt t="84542" x="6607175" y="6064250"/>
          <p14:tracePt t="84558" x="6572250" y="6064250"/>
          <p14:tracePt t="84575" x="6543675" y="6064250"/>
          <p14:tracePt t="84592" x="6503988" y="6064250"/>
          <p14:tracePt t="84608" x="6480175" y="6064250"/>
          <p14:tracePt t="84608" x="6469063" y="6064250"/>
          <p14:tracePt t="84625" x="6457950" y="6064250"/>
          <p14:tracePt t="85113" x="6451600" y="6064250"/>
          <p14:tracePt t="85113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separation and purification</a:t>
            </a:r>
          </a:p>
        </p:txBody>
      </p:sp>
      <p:sp>
        <p:nvSpPr>
          <p:cNvPr id="71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924800" cy="5486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Precipitation method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Formation of insoluble Am species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AmF</a:t>
            </a:r>
            <a:r>
              <a:rPr lang="en-US" sz="2000" baseline="-25000" dirty="0"/>
              <a:t>3</a:t>
            </a:r>
            <a:r>
              <a:rPr lang="en-US" sz="2000" dirty="0"/>
              <a:t>, K</a:t>
            </a:r>
            <a:r>
              <a:rPr lang="en-US" sz="2000" baseline="-25000" dirty="0"/>
              <a:t>8</a:t>
            </a:r>
            <a:r>
              <a:rPr lang="en-US" sz="2000" dirty="0"/>
              <a:t>Am</a:t>
            </a:r>
            <a:r>
              <a:rPr lang="en-US" sz="2000" baseline="-25000" dirty="0"/>
              <a:t>2</a:t>
            </a:r>
            <a:r>
              <a:rPr lang="en-US" sz="2000" dirty="0"/>
              <a:t>(SO</a:t>
            </a:r>
            <a:r>
              <a:rPr lang="en-US" sz="2000" baseline="-25000" dirty="0"/>
              <a:t>4</a:t>
            </a:r>
            <a:r>
              <a:rPr lang="en-US" sz="2000" dirty="0"/>
              <a:t>)</a:t>
            </a:r>
            <a:r>
              <a:rPr lang="en-US" sz="2000" baseline="-25000" dirty="0"/>
              <a:t>7</a:t>
            </a:r>
            <a:r>
              <a:rPr lang="en-US" sz="2000" dirty="0"/>
              <a:t> , Am</a:t>
            </a:r>
            <a:r>
              <a:rPr lang="en-US" sz="2000" baseline="-25000" dirty="0"/>
              <a:t>2</a:t>
            </a:r>
            <a:r>
              <a:rPr lang="en-US" sz="2000" dirty="0"/>
              <a:t>(C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4</a:t>
            </a:r>
            <a:r>
              <a:rPr lang="en-US" sz="2000" dirty="0"/>
              <a:t>)</a:t>
            </a:r>
            <a:r>
              <a:rPr lang="en-US" sz="2000" baseline="-25000" dirty="0"/>
              <a:t>3</a:t>
            </a:r>
            <a:r>
              <a:rPr lang="en-US" sz="2000" dirty="0"/>
              <a:t>, K</a:t>
            </a:r>
            <a:r>
              <a:rPr lang="en-US" sz="2000" baseline="-25000" dirty="0"/>
              <a:t>3</a:t>
            </a:r>
            <a:r>
              <a:rPr lang="en-US" sz="2000" dirty="0"/>
              <a:t>AmO</a:t>
            </a:r>
            <a:r>
              <a:rPr lang="en-US" sz="2000" baseline="-25000" dirty="0"/>
              <a:t>2</a:t>
            </a:r>
            <a:r>
              <a:rPr lang="en-US" sz="2000" dirty="0"/>
              <a:t>(CO</a:t>
            </a:r>
            <a:r>
              <a:rPr lang="en-US" sz="2000" baseline="-25000" dirty="0"/>
              <a:t>3</a:t>
            </a:r>
            <a:r>
              <a:rPr lang="en-US" sz="2000" dirty="0"/>
              <a:t>)</a:t>
            </a:r>
            <a:r>
              <a:rPr lang="en-US" sz="2000" baseline="-25000" dirty="0"/>
              <a:t>2</a:t>
            </a:r>
            <a:endParaRPr lang="en-US" sz="2000" dirty="0"/>
          </a:p>
          <a:p>
            <a:pPr lvl="3">
              <a:lnSpc>
                <a:spcPct val="80000"/>
              </a:lnSpc>
            </a:pPr>
            <a:r>
              <a:rPr lang="en-US" sz="2000" dirty="0"/>
              <a:t>Am(V) carbonate useful for separation from Cm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Am from lanthanides by oxalate precipitation</a:t>
            </a:r>
          </a:p>
          <a:p>
            <a:pPr lvl="4">
              <a:lnSpc>
                <a:spcPct val="80000"/>
              </a:lnSpc>
            </a:pPr>
            <a:r>
              <a:rPr lang="en-US" sz="2000" dirty="0"/>
              <a:t>Slow hydrolysis of dimethyloxalate</a:t>
            </a:r>
          </a:p>
          <a:p>
            <a:pPr lvl="4">
              <a:lnSpc>
                <a:spcPct val="80000"/>
              </a:lnSpc>
            </a:pPr>
            <a:r>
              <a:rPr lang="en-US" sz="2000" dirty="0"/>
              <a:t>Oxalate precipitate enriched in Am</a:t>
            </a:r>
          </a:p>
          <a:p>
            <a:pPr lvl="4">
              <a:lnSpc>
                <a:spcPct val="80000"/>
              </a:lnSpc>
            </a:pPr>
            <a:r>
              <a:rPr lang="en-US" sz="2000" dirty="0"/>
              <a:t>50 % lanthanide rejection, 4 % Am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Oxidation of Am(VI) by K</a:t>
            </a:r>
            <a:r>
              <a:rPr lang="en-US" sz="2000" baseline="-25000" dirty="0"/>
              <a:t>2</a:t>
            </a:r>
            <a:r>
              <a:rPr lang="en-US" sz="2000" dirty="0"/>
              <a:t>S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8</a:t>
            </a:r>
            <a:r>
              <a:rPr lang="en-US" sz="2000" dirty="0"/>
              <a:t> and precipitation of Cm(III)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Pyrochemical </a:t>
            </a:r>
            <a:r>
              <a:rPr lang="en-US" sz="2000" dirty="0"/>
              <a:t>process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Am from Pu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O</a:t>
            </a:r>
            <a:r>
              <a:rPr lang="en-US" sz="2000" baseline="-25000" dirty="0"/>
              <a:t>2</a:t>
            </a:r>
            <a:r>
              <a:rPr lang="en-US" sz="2000" dirty="0"/>
              <a:t> in molten salt, PuO</a:t>
            </a:r>
            <a:r>
              <a:rPr lang="en-US" sz="2000" baseline="-25000" dirty="0"/>
              <a:t>2</a:t>
            </a:r>
            <a:r>
              <a:rPr lang="en-US" sz="2000" dirty="0"/>
              <a:t> forms and precipitates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Partitioning of Am between liquid Bi or Al and molten salts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K</a:t>
            </a:r>
            <a:r>
              <a:rPr lang="en-US" sz="2000" baseline="-25000" dirty="0"/>
              <a:t>d</a:t>
            </a:r>
            <a:r>
              <a:rPr lang="en-US" sz="2000" dirty="0"/>
              <a:t> of 2 for Al system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Separation of Am from PuF</a:t>
            </a:r>
            <a:r>
              <a:rPr lang="en-US" sz="2000" baseline="-25000" dirty="0"/>
              <a:t>4</a:t>
            </a:r>
            <a:r>
              <a:rPr lang="en-US" sz="2000" dirty="0"/>
              <a:t> in salt by addition of OF</a:t>
            </a:r>
            <a:r>
              <a:rPr lang="en-US" sz="2000" baseline="-25000" dirty="0"/>
              <a:t>2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Formation of </a:t>
            </a:r>
            <a:r>
              <a:rPr lang="en-US" sz="2000" dirty="0" smtClean="0"/>
              <a:t>PuF</a:t>
            </a:r>
            <a:r>
              <a:rPr lang="en-US" sz="2000" baseline="-25000" dirty="0" smtClean="0"/>
              <a:t>6</a:t>
            </a:r>
            <a:r>
              <a:rPr lang="en-US" sz="2000" dirty="0" smtClean="0"/>
              <a:t>, volatility separation</a:t>
            </a:r>
            <a:endParaRPr lang="en-US" sz="2000" dirty="0"/>
          </a:p>
        </p:txBody>
      </p:sp>
      <p:sp>
        <p:nvSpPr>
          <p:cNvPr id="2" name="Curved Left Arrow 1"/>
          <p:cNvSpPr/>
          <p:nvPr/>
        </p:nvSpPr>
        <p:spPr bwMode="auto">
          <a:xfrm rot="20782743" flipV="1">
            <a:off x="7774248" y="1561361"/>
            <a:ext cx="381000" cy="533400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589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778"/>
    </mc:Choice>
    <mc:Fallback xmlns="">
      <p:transition spd="slow" advTm="138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2" grpId="1" animBg="1"/>
    </p:bldLst>
  </p:timing>
  <p:extLst mod="1">
    <p:ext uri="{3A86A75C-4F4B-4683-9AE1-C65F6400EC91}">
      <p14:laserTraceLst xmlns:p14="http://schemas.microsoft.com/office/powerpoint/2010/main">
        <p14:tracePtLst>
          <p14:tracePt t="6004" x="5332413" y="2178050"/>
          <p14:tracePt t="6138" x="5332413" y="2165350"/>
          <p14:tracePt t="6151" x="5343525" y="2136775"/>
          <p14:tracePt t="6154" x="5360988" y="2103438"/>
          <p14:tracePt t="6162" x="5378450" y="2039938"/>
          <p14:tracePt t="6175" x="5394325" y="1965325"/>
          <p14:tracePt t="6194" x="5407025" y="1903413"/>
          <p14:tracePt t="6210" x="5411788" y="1839913"/>
          <p14:tracePt t="6226" x="5411788" y="1793875"/>
          <p14:tracePt t="6242" x="5411788" y="1749425"/>
          <p14:tracePt t="6242" x="5411788" y="1725613"/>
          <p14:tracePt t="6258" x="5389563" y="1685925"/>
          <p14:tracePt t="6282" x="5372100" y="1639888"/>
          <p14:tracePt t="6298" x="5332413" y="1582738"/>
          <p14:tracePt t="6314" x="5292725" y="1531938"/>
          <p14:tracePt t="6330" x="5251450" y="1479550"/>
          <p14:tracePt t="6346" x="5194300" y="1439863"/>
          <p14:tracePt t="6362" x="5137150" y="1411288"/>
          <p14:tracePt t="6378" x="5080000" y="1382713"/>
          <p14:tracePt t="6391" x="5018088" y="1365250"/>
          <p14:tracePt t="6411" x="4943475" y="1349375"/>
          <p14:tracePt t="6426" x="4857750" y="1325563"/>
          <p14:tracePt t="6442" x="4743450" y="1296988"/>
          <p14:tracePt t="6442" x="4679950" y="1279525"/>
          <p14:tracePt t="6459" x="4554538" y="1246188"/>
          <p14:tracePt t="6475" x="4418013" y="1228725"/>
          <p14:tracePt t="6492" x="4286250" y="1217613"/>
          <p14:tracePt t="6508" x="4143375" y="1193800"/>
          <p14:tracePt t="6525" x="3994150" y="1182688"/>
          <p14:tracePt t="6541" x="3851275" y="1171575"/>
          <p14:tracePt t="6558" x="3708400" y="1165225"/>
          <p14:tracePt t="6575" x="3565525" y="1165225"/>
          <p14:tracePt t="6592" x="3435350" y="1177925"/>
          <p14:tracePt t="6608" x="3308350" y="1193800"/>
          <p14:tracePt t="6625" x="3194050" y="1228725"/>
          <p14:tracePt t="6641" x="3035300" y="1279525"/>
          <p14:tracePt t="6658" x="2943225" y="1308100"/>
          <p14:tracePt t="6675" x="2874963" y="1336675"/>
          <p14:tracePt t="6692" x="2835275" y="1360488"/>
          <p14:tracePt t="6708" x="2806700" y="1389063"/>
          <p14:tracePt t="6725" x="2800350" y="1417638"/>
          <p14:tracePt t="6741" x="2789238" y="1439863"/>
          <p14:tracePt t="6758" x="2782888" y="1474788"/>
          <p14:tracePt t="6775" x="2782888" y="1514475"/>
          <p14:tracePt t="6792" x="2800350" y="1554163"/>
          <p14:tracePt t="6808" x="2828925" y="1611313"/>
          <p14:tracePt t="6825" x="2868613" y="1679575"/>
          <p14:tracePt t="6841" x="2982913" y="1789113"/>
          <p14:tracePt t="6858" x="3092450" y="1874838"/>
          <p14:tracePt t="6875" x="3222625" y="1954213"/>
          <p14:tracePt t="6892" x="3365500" y="2017713"/>
          <p14:tracePt t="6908" x="3554413" y="2068513"/>
          <p14:tracePt t="6925" x="3778250" y="2097088"/>
          <p14:tracePt t="6941" x="3971925" y="2097088"/>
          <p14:tracePt t="6958" x="4183063" y="2097088"/>
          <p14:tracePt t="6975" x="4394200" y="2068513"/>
          <p14:tracePt t="6992" x="4629150" y="2011363"/>
          <p14:tracePt t="7008" x="4886325" y="1931988"/>
          <p14:tracePt t="7025" x="5165725" y="1835150"/>
          <p14:tracePt t="7041" x="5486400" y="1731963"/>
          <p14:tracePt t="7059" x="5629275" y="1685925"/>
          <p14:tracePt t="7075" x="5761038" y="1639888"/>
          <p14:tracePt t="7091" x="5857875" y="1582738"/>
          <p14:tracePt t="7108" x="5921375" y="1531938"/>
          <p14:tracePt t="7125" x="5943600" y="1492250"/>
          <p14:tracePt t="7141" x="5954713" y="1457325"/>
          <p14:tracePt t="7158" x="5965825" y="1422400"/>
          <p14:tracePt t="7175" x="5965825" y="1400175"/>
          <p14:tracePt t="7192" x="5965825" y="1377950"/>
          <p14:tracePt t="7208" x="5954713" y="1349375"/>
          <p14:tracePt t="7225" x="5932488" y="1308100"/>
          <p14:tracePt t="7241" x="5892800" y="1274763"/>
          <p14:tracePt t="7241" x="5875338" y="1250950"/>
          <p14:tracePt t="7259" x="5822950" y="1222375"/>
          <p14:tracePt t="7275" x="5783263" y="1193800"/>
          <p14:tracePt t="7291" x="5715000" y="1171575"/>
          <p14:tracePt t="7308" x="5611813" y="1131888"/>
          <p14:tracePt t="7325" x="5475288" y="1092200"/>
          <p14:tracePt t="7341" x="5349875" y="1050925"/>
          <p14:tracePt t="7358" x="5222875" y="1022350"/>
          <p14:tracePt t="7375" x="5092700" y="989013"/>
          <p14:tracePt t="7391" x="4972050" y="965200"/>
          <p14:tracePt t="7408" x="4822825" y="954088"/>
          <p14:tracePt t="7425" x="4635500" y="931863"/>
          <p14:tracePt t="7441" x="4292600" y="914400"/>
          <p14:tracePt t="7459" x="4092575" y="914400"/>
          <p14:tracePt t="7476" x="3937000" y="914400"/>
          <p14:tracePt t="7492" x="3806825" y="931863"/>
          <p14:tracePt t="7508" x="3686175" y="942975"/>
          <p14:tracePt t="7525" x="3582988" y="965200"/>
          <p14:tracePt t="7542" x="3479800" y="1000125"/>
          <p14:tracePt t="7559" x="3389313" y="1039813"/>
          <p14:tracePt t="7576" x="3297238" y="1074738"/>
          <p14:tracePt t="7592" x="3228975" y="1120775"/>
          <p14:tracePt t="7609" x="3154363" y="1154113"/>
          <p14:tracePt t="7626" x="3086100" y="1189038"/>
          <p14:tracePt t="7642" x="3040063" y="1228725"/>
          <p14:tracePt t="7658" x="2982913" y="1292225"/>
          <p14:tracePt t="7676" x="2960688" y="1336675"/>
          <p14:tracePt t="7692" x="2949575" y="1377950"/>
          <p14:tracePt t="7709" x="2949575" y="1417638"/>
          <p14:tracePt t="7726" x="2949575" y="1450975"/>
          <p14:tracePt t="7742" x="2949575" y="1479550"/>
          <p14:tracePt t="7759" x="2960688" y="1514475"/>
          <p14:tracePt t="7776" x="2982913" y="1549400"/>
          <p14:tracePt t="7792" x="3017838" y="1589088"/>
          <p14:tracePt t="7810" x="3057525" y="1635125"/>
          <p14:tracePt t="7827" x="3114675" y="1674813"/>
          <p14:tracePt t="7843" x="3178175" y="1714500"/>
          <p14:tracePt t="7860" x="3275013" y="1765300"/>
          <p14:tracePt t="7877" x="3332163" y="1789113"/>
          <p14:tracePt t="7893" x="3411538" y="1811338"/>
          <p14:tracePt t="7909" x="3497263" y="1835150"/>
          <p14:tracePt t="7926" x="3582988" y="1851025"/>
          <p14:tracePt t="7943" x="3646488" y="1863725"/>
          <p14:tracePt t="7959" x="3686175" y="1868488"/>
          <p14:tracePt t="7976" x="3736975" y="1868488"/>
          <p14:tracePt t="7992" x="3794125" y="1868488"/>
          <p14:tracePt t="8009" x="3835400" y="1868488"/>
          <p14:tracePt t="8026" x="3886200" y="1863725"/>
          <p14:tracePt t="8043" x="3949700" y="1863725"/>
          <p14:tracePt t="8059" x="4011613" y="1857375"/>
          <p14:tracePt t="8076" x="4137025" y="1846263"/>
          <p14:tracePt t="8092" x="4235450" y="1835150"/>
          <p14:tracePt t="8109" x="4321175" y="1828800"/>
          <p14:tracePt t="8125" x="4418013" y="1822450"/>
          <p14:tracePt t="8142" x="4537075" y="1811338"/>
          <p14:tracePt t="8158" x="4664075" y="1800225"/>
          <p14:tracePt t="8175" x="4765675" y="1782763"/>
          <p14:tracePt t="8191" x="4846638" y="1771650"/>
          <p14:tracePt t="8208" x="4908550" y="1765300"/>
          <p14:tracePt t="8225" x="4983163" y="1754188"/>
          <p14:tracePt t="8242" x="5057775" y="1743075"/>
          <p14:tracePt t="8258" x="5149850" y="1720850"/>
          <p14:tracePt t="8275" x="5207000" y="1703388"/>
          <p14:tracePt t="8292" x="5264150" y="1692275"/>
          <p14:tracePt t="8309" x="5326063" y="1674813"/>
          <p14:tracePt t="8326" x="5372100" y="1663700"/>
          <p14:tracePt t="8342" x="5407025" y="1651000"/>
          <p14:tracePt t="8359" x="5418138" y="1646238"/>
          <p14:tracePt t="8376" x="5422900" y="1646238"/>
          <p14:tracePt t="8635" x="5411788" y="1646238"/>
          <p14:tracePt t="8643" x="5389563" y="1646238"/>
          <p14:tracePt t="8651" x="5365750" y="1651000"/>
          <p14:tracePt t="8659" x="5326063" y="1657350"/>
          <p14:tracePt t="8666" x="5235575" y="1674813"/>
          <p14:tracePt t="8675" x="5103813" y="1708150"/>
          <p14:tracePt t="8692" x="4932363" y="1754188"/>
          <p14:tracePt t="8709" x="4697413" y="1811338"/>
          <p14:tracePt t="8725" x="4457700" y="1868488"/>
          <p14:tracePt t="8742" x="4246563" y="1908175"/>
          <p14:tracePt t="8759" x="3989388" y="1943100"/>
          <p14:tracePt t="8776" x="3721100" y="1971675"/>
          <p14:tracePt t="8792" x="3417888" y="2017713"/>
          <p14:tracePt t="8809" x="3132138" y="2051050"/>
          <p14:tracePt t="8825" x="2914650" y="2092325"/>
          <p14:tracePt t="8842" x="2778125" y="2125663"/>
          <p14:tracePt t="8859" x="2571750" y="2154238"/>
          <p14:tracePt t="8876" x="2428875" y="2178050"/>
          <p14:tracePt t="8892" x="2303463" y="2189163"/>
          <p14:tracePt t="8909" x="2206625" y="2200275"/>
          <p14:tracePt t="8926" x="2154238" y="2211388"/>
          <p14:tracePt t="8942" x="2132013" y="2211388"/>
          <p14:tracePt t="8959" x="2125663" y="2211388"/>
          <p14:tracePt t="8976" x="2114550" y="2211388"/>
          <p14:tracePt t="8992" x="2103438" y="2211388"/>
          <p14:tracePt t="9009" x="2085975" y="2206625"/>
          <p14:tracePt t="9025" x="2068513" y="2206625"/>
          <p14:tracePt t="9043" x="2063750" y="2206625"/>
          <p14:tracePt t="9059" x="2057400" y="2193925"/>
          <p14:tracePt t="9075" x="2051050" y="2171700"/>
          <p14:tracePt t="9092" x="2051050" y="2143125"/>
          <p14:tracePt t="9109" x="2051050" y="2114550"/>
          <p14:tracePt t="9126" x="2057400" y="2092325"/>
          <p14:tracePt t="9142" x="2068513" y="2046288"/>
          <p14:tracePt t="9159" x="2108200" y="1982788"/>
          <p14:tracePt t="9175" x="2149475" y="1925638"/>
          <p14:tracePt t="9192" x="2178050" y="1892300"/>
          <p14:tracePt t="9209" x="2211388" y="1851025"/>
          <p14:tracePt t="9226" x="2239963" y="1828800"/>
          <p14:tracePt t="9242" x="2251075" y="1822450"/>
          <p14:tracePt t="9259" x="2251075" y="1817688"/>
          <p14:tracePt t="10291" x="2263775" y="1822450"/>
          <p14:tracePt t="10299" x="2286000" y="1846263"/>
          <p14:tracePt t="10307" x="2320925" y="1874838"/>
          <p14:tracePt t="10325" x="2406650" y="1931988"/>
          <p14:tracePt t="10326" x="2497138" y="1989138"/>
          <p14:tracePt t="10342" x="2582863" y="2028825"/>
          <p14:tracePt t="10359" x="2657475" y="2063750"/>
          <p14:tracePt t="10375" x="2720975" y="2092325"/>
          <p14:tracePt t="10392" x="2765425" y="2103438"/>
          <p14:tracePt t="10409" x="2794000" y="2108200"/>
          <p14:tracePt t="10426" x="2822575" y="2114550"/>
          <p14:tracePt t="10442" x="2868613" y="2125663"/>
          <p14:tracePt t="10459" x="2903538" y="2125663"/>
          <p14:tracePt t="10475" x="2936875" y="2132013"/>
          <p14:tracePt t="10492" x="2960688" y="2136775"/>
          <p14:tracePt t="10579" x="2965450" y="2136775"/>
          <p14:tracePt t="10595" x="2982913" y="2143125"/>
          <p14:tracePt t="10603" x="3006725" y="2143125"/>
          <p14:tracePt t="10611" x="3028950" y="2149475"/>
          <p14:tracePt t="10619" x="3051175" y="2149475"/>
          <p14:tracePt t="10626" x="3160713" y="2160588"/>
          <p14:tracePt t="10642" x="3394075" y="2171700"/>
          <p14:tracePt t="10659" x="3589338" y="2171700"/>
          <p14:tracePt t="10675" x="3765550" y="2171700"/>
          <p14:tracePt t="10692" x="3932238" y="2154238"/>
          <p14:tracePt t="10709" x="4132263" y="2136775"/>
          <p14:tracePt t="10725" x="4383088" y="2108200"/>
          <p14:tracePt t="10742" x="4583113" y="2097088"/>
          <p14:tracePt t="10759" x="4703763" y="2092325"/>
          <p14:tracePt t="10775" x="4737100" y="2085975"/>
          <p14:tracePt t="10919" x="0" y="0"/>
        </p14:tracePtLst>
        <p14:tracePtLst>
          <p14:tracePt t="13027" x="3606800" y="2097088"/>
          <p14:tracePt t="13195" x="3617913" y="2097088"/>
          <p14:tracePt t="13203" x="3635375" y="2103438"/>
          <p14:tracePt t="13211" x="3651250" y="2103438"/>
          <p14:tracePt t="13219" x="3663950" y="2103438"/>
          <p14:tracePt t="13227" x="3692525" y="2103438"/>
          <p14:tracePt t="13242" x="3721100" y="2108200"/>
          <p14:tracePt t="13242" x="3743325" y="2108200"/>
          <p14:tracePt t="13259" x="3806825" y="2114550"/>
          <p14:tracePt t="13275" x="3875088" y="2114550"/>
          <p14:tracePt t="13292" x="3965575" y="2120900"/>
          <p14:tracePt t="13309" x="4075113" y="2120900"/>
          <p14:tracePt t="13325" x="4194175" y="2120900"/>
          <p14:tracePt t="13342" x="4308475" y="2132013"/>
          <p14:tracePt t="13359" x="4446588" y="2154238"/>
          <p14:tracePt t="13375" x="4578350" y="2165350"/>
          <p14:tracePt t="13392" x="4697413" y="2171700"/>
          <p14:tracePt t="13409" x="4818063" y="2178050"/>
          <p14:tracePt t="13425" x="4965700" y="2189163"/>
          <p14:tracePt t="13442" x="5132388" y="2211388"/>
          <p14:tracePt t="13459" x="5383213" y="2235200"/>
          <p14:tracePt t="13476" x="5565775" y="2257425"/>
          <p14:tracePt t="13492" x="5783263" y="2274888"/>
          <p14:tracePt t="13509" x="6035675" y="2286000"/>
          <p14:tracePt t="13525" x="6229350" y="2286000"/>
          <p14:tracePt t="13542" x="6407150" y="2286000"/>
          <p14:tracePt t="13559" x="6618288" y="2279650"/>
          <p14:tracePt t="13575" x="6835775" y="2263775"/>
          <p14:tracePt t="13592" x="7040563" y="2251075"/>
          <p14:tracePt t="13609" x="7194550" y="2246313"/>
          <p14:tracePt t="13625" x="7304088" y="2239963"/>
          <p14:tracePt t="13642" x="7418388" y="2222500"/>
          <p14:tracePt t="13659" x="7475538" y="2217738"/>
          <p14:tracePt t="13676" x="7526338" y="2211388"/>
          <p14:tracePt t="13692" x="7550150" y="2206625"/>
          <p14:tracePt t="13709" x="7572375" y="2200275"/>
          <p14:tracePt t="13725" x="7589838" y="2193925"/>
          <p14:tracePt t="13742" x="7594600" y="2189163"/>
          <p14:tracePt t="13787" x="7607300" y="2182813"/>
          <p14:tracePt t="13802" x="7612063" y="2182813"/>
          <p14:tracePt t="13802" x="7618413" y="2178050"/>
          <p14:tracePt t="13809" x="7623175" y="2171700"/>
          <p14:tracePt t="13825" x="7623175" y="2165350"/>
          <p14:tracePt t="13842" x="7635875" y="2154238"/>
          <p14:tracePt t="13859" x="7646988" y="2132013"/>
          <p14:tracePt t="13875" x="7651750" y="2114550"/>
          <p14:tracePt t="13892" x="7658100" y="2103438"/>
          <p14:tracePt t="13909" x="7664450" y="2092325"/>
          <p14:tracePt t="13925" x="7669213" y="2063750"/>
          <p14:tracePt t="13942" x="7675563" y="2035175"/>
          <p14:tracePt t="13959" x="7680325" y="2000250"/>
          <p14:tracePt t="13975" x="7686675" y="1965325"/>
          <p14:tracePt t="13992" x="7697788" y="1943100"/>
          <p14:tracePt t="14009" x="7697788" y="1920875"/>
          <p14:tracePt t="14025" x="7697788" y="1903413"/>
          <p14:tracePt t="14042" x="7704138" y="1897063"/>
          <p14:tracePt t="14059" x="7704138" y="1874838"/>
          <p14:tracePt t="14075" x="7704138" y="1863725"/>
          <p14:tracePt t="14092" x="7693025" y="1851025"/>
          <p14:tracePt t="14109" x="7680325" y="1835150"/>
          <p14:tracePt t="14125" x="7658100" y="1817688"/>
          <p14:tracePt t="14142" x="7629525" y="1800225"/>
          <p14:tracePt t="14159" x="7589838" y="1778000"/>
          <p14:tracePt t="14175" x="7521575" y="1749425"/>
          <p14:tracePt t="14192" x="7446963" y="1708150"/>
          <p14:tracePt t="14209" x="7350125" y="1674813"/>
          <p14:tracePt t="14225" x="7240588" y="1635125"/>
          <p14:tracePt t="14242" x="7143750" y="1606550"/>
          <p14:tracePt t="14259" x="6989763" y="1565275"/>
          <p14:tracePt t="14275" x="6858000" y="1536700"/>
          <p14:tracePt t="14292" x="6715125" y="1508125"/>
          <p14:tracePt t="14309" x="6572250" y="1492250"/>
          <p14:tracePt t="14325" x="6446838" y="1479550"/>
          <p14:tracePt t="14342" x="6343650" y="1468438"/>
          <p14:tracePt t="14359" x="6257925" y="1463675"/>
          <p14:tracePt t="14375" x="6178550" y="1463675"/>
          <p14:tracePt t="14392" x="6115050" y="1463675"/>
          <p14:tracePt t="14409" x="6051550" y="1479550"/>
          <p14:tracePt t="14425" x="6007100" y="1503363"/>
          <p14:tracePt t="14442" x="5972175" y="1520825"/>
          <p14:tracePt t="14459" x="5926138" y="1560513"/>
          <p14:tracePt t="14475" x="5915025" y="1582738"/>
          <p14:tracePt t="14492" x="5908675" y="1611313"/>
          <p14:tracePt t="14509" x="5908675" y="1651000"/>
          <p14:tracePt t="14525" x="5908675" y="1692275"/>
          <p14:tracePt t="14542" x="5926138" y="1743075"/>
          <p14:tracePt t="14559" x="5943600" y="1782763"/>
          <p14:tracePt t="14575" x="5972175" y="1822450"/>
          <p14:tracePt t="14592" x="6007100" y="1868488"/>
          <p14:tracePt t="14609" x="6069013" y="1908175"/>
          <p14:tracePt t="14625" x="6137275" y="1943100"/>
          <p14:tracePt t="14642" x="6269038" y="1971675"/>
          <p14:tracePt t="14659" x="6383338" y="1989138"/>
          <p14:tracePt t="14675" x="6515100" y="1989138"/>
          <p14:tracePt t="14692" x="6675438" y="1989138"/>
          <p14:tracePt t="14709" x="6858000" y="1982788"/>
          <p14:tracePt t="14725" x="7058025" y="1978025"/>
          <p14:tracePt t="14742" x="7235825" y="1960563"/>
          <p14:tracePt t="14759" x="7378700" y="1936750"/>
          <p14:tracePt t="14775" x="7497763" y="1908175"/>
          <p14:tracePt t="14792" x="7583488" y="1868488"/>
          <p14:tracePt t="14809" x="7635875" y="1846263"/>
          <p14:tracePt t="14825" x="7651750" y="1822450"/>
          <p14:tracePt t="14842" x="7669213" y="1806575"/>
          <p14:tracePt t="14859" x="7669213" y="1789113"/>
          <p14:tracePt t="14875" x="7669213" y="1771650"/>
          <p14:tracePt t="14892" x="7651750" y="1754188"/>
          <p14:tracePt t="14908" x="7629525" y="1731963"/>
          <p14:tracePt t="14925" x="7583488" y="1703388"/>
          <p14:tracePt t="14942" x="7493000" y="1674813"/>
          <p14:tracePt t="14959" x="7350125" y="1635125"/>
          <p14:tracePt t="14975" x="7150100" y="1582738"/>
          <p14:tracePt t="14992" x="6904038" y="1531938"/>
          <p14:tracePt t="15009" x="6675438" y="1503363"/>
          <p14:tracePt t="15025" x="6486525" y="1479550"/>
          <p14:tracePt t="15042" x="6332538" y="1479550"/>
          <p14:tracePt t="15042" x="6251575" y="1479550"/>
          <p14:tracePt t="15059" x="6092825" y="1497013"/>
          <p14:tracePt t="15075" x="5954713" y="1525588"/>
          <p14:tracePt t="15092" x="5857875" y="1571625"/>
          <p14:tracePt t="15108" x="5811838" y="1606550"/>
          <p14:tracePt t="15126" x="5794375" y="1639888"/>
          <p14:tracePt t="15142" x="5789613" y="1668463"/>
          <p14:tracePt t="15159" x="5789613" y="1697038"/>
          <p14:tracePt t="15175" x="5789613" y="1731963"/>
          <p14:tracePt t="15192" x="5807075" y="1765300"/>
          <p14:tracePt t="15208" x="5835650" y="1806575"/>
          <p14:tracePt t="15225" x="5880100" y="1846263"/>
          <p14:tracePt t="15242" x="6000750" y="1897063"/>
          <p14:tracePt t="15259" x="6126163" y="1925638"/>
          <p14:tracePt t="15275" x="6292850" y="1949450"/>
          <p14:tracePt t="15292" x="6497638" y="1960563"/>
          <p14:tracePt t="15308" x="6675438" y="1960563"/>
          <p14:tracePt t="15325" x="6851650" y="1943100"/>
          <p14:tracePt t="15342" x="7023100" y="1920875"/>
          <p14:tracePt t="15359" x="7161213" y="1885950"/>
          <p14:tracePt t="15375" x="7246938" y="1839913"/>
          <p14:tracePt t="15392" x="7280275" y="1811338"/>
          <p14:tracePt t="15408" x="7292975" y="1782763"/>
          <p14:tracePt t="15425" x="7297738" y="1754188"/>
          <p14:tracePt t="15442" x="7297738" y="1731963"/>
          <p14:tracePt t="15459" x="7292975" y="1720850"/>
          <p14:tracePt t="15475" x="7258050" y="1714500"/>
          <p14:tracePt t="15492" x="7165975" y="1697038"/>
          <p14:tracePt t="15508" x="7035800" y="1679575"/>
          <p14:tracePt t="15525" x="6864350" y="1674813"/>
          <p14:tracePt t="15542" x="6680200" y="1674813"/>
          <p14:tracePt t="15559" x="6515100" y="1674813"/>
          <p14:tracePt t="15575" x="6350000" y="1679575"/>
          <p14:tracePt t="15592" x="6223000" y="1692275"/>
          <p14:tracePt t="15608" x="6172200" y="1703388"/>
          <p14:tracePt t="15914" x="0" y="0"/>
        </p14:tracePtLst>
        <p14:tracePtLst>
          <p14:tracePt t="16938" x="6149975" y="1822450"/>
          <p14:tracePt t="16995" x="6161088" y="1811338"/>
          <p14:tracePt t="17003" x="6165850" y="1800225"/>
          <p14:tracePt t="17011" x="6165850" y="1778000"/>
          <p14:tracePt t="17027" x="6172200" y="1771650"/>
          <p14:tracePt t="17035" x="6172200" y="1765300"/>
          <p14:tracePt t="17171" x="6183313" y="1765300"/>
          <p14:tracePt t="17179" x="6200775" y="1765300"/>
          <p14:tracePt t="17187" x="6229350" y="1765300"/>
          <p14:tracePt t="17195" x="6308725" y="1771650"/>
          <p14:tracePt t="17211" x="6389688" y="1782763"/>
          <p14:tracePt t="17225" x="6497638" y="1806575"/>
          <p14:tracePt t="17242" x="6646863" y="1839913"/>
          <p14:tracePt t="17259" x="6743700" y="1857375"/>
          <p14:tracePt t="17283" x="6835775" y="1868488"/>
          <p14:tracePt t="17292" x="6875463" y="1868488"/>
          <p14:tracePt t="17315" x="6897688" y="1857375"/>
          <p14:tracePt t="17411" x="6892925" y="1851025"/>
          <p14:tracePt t="17419" x="6869113" y="1846263"/>
          <p14:tracePt t="17435" x="6794500" y="1822450"/>
          <p14:tracePt t="17443" x="6754813" y="1811338"/>
          <p14:tracePt t="17443" x="6715125" y="1806575"/>
          <p14:tracePt t="17458" x="6589713" y="1800225"/>
          <p14:tracePt t="17475" x="6492875" y="1800225"/>
          <p14:tracePt t="17492" x="6394450" y="1811338"/>
          <p14:tracePt t="17508" x="6343650" y="1828800"/>
          <p14:tracePt t="17525" x="6326188" y="1839913"/>
          <p14:tracePt t="17619" x="6332538" y="1839913"/>
          <p14:tracePt t="17626" x="6378575" y="1835150"/>
          <p14:tracePt t="17643" x="6400800" y="1828800"/>
          <p14:tracePt t="17650" x="6435725" y="1828800"/>
          <p14:tracePt t="17658" x="6561138" y="1817688"/>
          <p14:tracePt t="17675" x="6635750" y="1811338"/>
          <p14:tracePt t="17692" x="6651625" y="1811338"/>
          <p14:tracePt t="17851" x="6646863" y="1817688"/>
          <p14:tracePt t="17859" x="6640513" y="1839913"/>
          <p14:tracePt t="17875" x="6635750" y="1857375"/>
          <p14:tracePt t="17875" x="6623050" y="1892300"/>
          <p14:tracePt t="17893" x="6618288" y="1914525"/>
          <p14:tracePt t="18115" x="6618288" y="1908175"/>
          <p14:tracePt t="18123" x="6618288" y="1903413"/>
          <p14:tracePt t="18124" x="6623050" y="1892300"/>
          <p14:tracePt t="18142" x="6629400" y="1879600"/>
          <p14:tracePt t="18898" x="6635750" y="1874838"/>
          <p14:tracePt t="18906" x="6635750" y="1868488"/>
          <p14:tracePt t="18914" x="6635750" y="1851025"/>
          <p14:tracePt t="18925" x="6635750" y="1835150"/>
          <p14:tracePt t="18942" x="6635750" y="1817688"/>
          <p14:tracePt t="18958" x="6635750" y="1793875"/>
          <p14:tracePt t="18975" x="6629400" y="1782763"/>
          <p14:tracePt t="19010" x="6629400" y="1778000"/>
          <p14:tracePt t="19819" x="6618288" y="1793875"/>
          <p14:tracePt t="19827" x="6600825" y="1822450"/>
          <p14:tracePt t="19835" x="6589713" y="1839913"/>
          <p14:tracePt t="19843" x="6561138" y="1874838"/>
          <p14:tracePt t="19859" x="6521450" y="1908175"/>
          <p14:tracePt t="19875" x="6480175" y="1949450"/>
          <p14:tracePt t="19892" x="6457950" y="1978025"/>
          <p14:tracePt t="19908" x="6440488" y="1993900"/>
          <p14:tracePt t="19925" x="6429375" y="2000250"/>
          <p14:tracePt t="19942" x="6418263" y="2006600"/>
          <p14:tracePt t="19958" x="6418263" y="2011363"/>
          <p14:tracePt t="19975" x="6407150" y="2017713"/>
          <p14:tracePt t="19991" x="6400800" y="2022475"/>
          <p14:tracePt t="20008" x="6394450" y="2028825"/>
          <p14:tracePt t="20025" x="6389688" y="2035175"/>
          <p14:tracePt t="20122" x="6383338" y="2035175"/>
          <p14:tracePt t="20131" x="6383338" y="2046288"/>
          <p14:tracePt t="20137" x="6378575" y="2046288"/>
          <p14:tracePt t="20142" x="6378575" y="2057400"/>
          <p14:tracePt t="20158" x="6365875" y="2068513"/>
          <p14:tracePt t="20175" x="6361113" y="2074863"/>
          <p14:tracePt t="20192" x="6354763" y="2085975"/>
          <p14:tracePt t="20209" x="6343650" y="2097088"/>
          <p14:tracePt t="20225" x="6337300" y="2103438"/>
          <p14:tracePt t="20242" x="6332538" y="2114550"/>
          <p14:tracePt t="20259" x="6326188" y="2114550"/>
          <p14:tracePt t="20275" x="6326188" y="2120900"/>
          <p14:tracePt t="20291" x="6321425" y="2132013"/>
          <p14:tracePt t="20435" x="6326188" y="2132013"/>
          <p14:tracePt t="20443" x="6350000" y="2136775"/>
          <p14:tracePt t="20451" x="6383338" y="2143125"/>
          <p14:tracePt t="20459" x="6469063" y="2154238"/>
          <p14:tracePt t="20476" x="6526213" y="2160588"/>
          <p14:tracePt t="20476" x="6646863" y="2160588"/>
          <p14:tracePt t="20493" x="6789738" y="2165350"/>
          <p14:tracePt t="20509" x="6943725" y="2171700"/>
          <p14:tracePt t="20526" x="7097713" y="2182813"/>
          <p14:tracePt t="20543" x="7223125" y="2193925"/>
          <p14:tracePt t="20558" x="7326313" y="2193925"/>
          <p14:tracePt t="20575" x="7366000" y="2193925"/>
          <p14:tracePt t="20591" x="7389813" y="2193925"/>
          <p14:tracePt t="21155" x="7400925" y="2178050"/>
          <p14:tracePt t="21160" x="7407275" y="2165350"/>
          <p14:tracePt t="21176" x="7418388" y="2154238"/>
          <p14:tracePt t="21176" x="7423150" y="2132013"/>
          <p14:tracePt t="21192" x="7435850" y="2114550"/>
          <p14:tracePt t="21210" x="7440613" y="2103438"/>
          <p14:tracePt t="21226" x="7446963" y="2103438"/>
          <p14:tracePt t="21499" x="7446963" y="2097088"/>
          <p14:tracePt t="21507" x="7446963" y="2085975"/>
          <p14:tracePt t="21515" x="7440613" y="2074863"/>
          <p14:tracePt t="21526" x="7435850" y="2051050"/>
          <p14:tracePt t="21542" x="7418388" y="2022475"/>
          <p14:tracePt t="21559" x="7383463" y="1971675"/>
          <p14:tracePt t="21576" x="7308850" y="1897063"/>
          <p14:tracePt t="21592" x="7223125" y="1822450"/>
          <p14:tracePt t="21609" x="7154863" y="1765300"/>
          <p14:tracePt t="21626" x="7108825" y="1714500"/>
          <p14:tracePt t="21642" x="7069138" y="1679575"/>
          <p14:tracePt t="21659" x="7069138" y="1674813"/>
          <p14:tracePt t="22219" x="0" y="0"/>
        </p14:tracePtLst>
        <p14:tracePtLst>
          <p14:tracePt t="28891" x="4137025" y="2235200"/>
          <p14:tracePt t="29084" x="4143375" y="2239963"/>
          <p14:tracePt t="29103" x="4149725" y="2239963"/>
          <p14:tracePt t="29108" x="4160838" y="2246313"/>
          <p14:tracePt t="29116" x="4200525" y="2263775"/>
          <p14:tracePt t="29132" x="4264025" y="2292350"/>
          <p14:tracePt t="29148" x="4354513" y="2336800"/>
          <p14:tracePt t="29164" x="4451350" y="2371725"/>
          <p14:tracePt t="29180" x="4543425" y="2417763"/>
          <p14:tracePt t="29196" x="4640263" y="2451100"/>
          <p14:tracePt t="29212" x="4732338" y="2479675"/>
          <p14:tracePt t="29228" x="4818063" y="2508250"/>
          <p14:tracePt t="29244" x="4897438" y="2536825"/>
          <p14:tracePt t="29244" x="4937125" y="2549525"/>
          <p14:tracePt t="29260" x="5011738" y="2571750"/>
          <p14:tracePt t="29276" x="5086350" y="2593975"/>
          <p14:tracePt t="29293" x="5154613" y="2611438"/>
          <p14:tracePt t="29310" x="5229225" y="2635250"/>
          <p14:tracePt t="29327" x="5292725" y="2646363"/>
          <p14:tracePt t="29342" x="5365750" y="2657475"/>
          <p14:tracePt t="29360" x="5464175" y="2686050"/>
          <p14:tracePt t="29375" x="5565775" y="2697163"/>
          <p14:tracePt t="29392" x="5680075" y="2708275"/>
          <p14:tracePt t="29409" x="5789613" y="2720975"/>
          <p14:tracePt t="29425" x="5897563" y="2720975"/>
          <p14:tracePt t="29442" x="6057900" y="2720975"/>
          <p14:tracePt t="29459" x="6165850" y="2720975"/>
          <p14:tracePt t="29475" x="6280150" y="2720975"/>
          <p14:tracePt t="29492" x="6400800" y="2720975"/>
          <p14:tracePt t="29508" x="6503988" y="2720975"/>
          <p14:tracePt t="29525" x="6583363" y="2703513"/>
          <p14:tracePt t="29542" x="6651625" y="2686050"/>
          <p14:tracePt t="29559" x="6704013" y="2668588"/>
          <p14:tracePt t="29575" x="6750050" y="2657475"/>
          <p14:tracePt t="29592" x="6778625" y="2640013"/>
          <p14:tracePt t="29609" x="6794500" y="2622550"/>
          <p14:tracePt t="29625" x="6807200" y="2611438"/>
          <p14:tracePt t="29642" x="6807200" y="2593975"/>
          <p14:tracePt t="29659" x="6807200" y="2578100"/>
          <p14:tracePt t="29675" x="6789738" y="2554288"/>
          <p14:tracePt t="29692" x="6765925" y="2525713"/>
          <p14:tracePt t="29708" x="6726238" y="2492375"/>
          <p14:tracePt t="29725" x="6680200" y="2463800"/>
          <p14:tracePt t="29742" x="6618288" y="2428875"/>
          <p14:tracePt t="29759" x="6532563" y="2378075"/>
          <p14:tracePt t="29775" x="6435725" y="2332038"/>
          <p14:tracePt t="29792" x="6297613" y="2268538"/>
          <p14:tracePt t="29809" x="6154738" y="2211388"/>
          <p14:tracePt t="29825" x="6011863" y="2171700"/>
          <p14:tracePt t="29842" x="5811838" y="2120900"/>
          <p14:tracePt t="29859" x="5686425" y="2103438"/>
          <p14:tracePt t="29875" x="5554663" y="2097088"/>
          <p14:tracePt t="29892" x="5435600" y="2092325"/>
          <p14:tracePt t="29909" x="5332413" y="2092325"/>
          <p14:tracePt t="29925" x="5246688" y="2092325"/>
          <p14:tracePt t="29942" x="5172075" y="2103438"/>
          <p14:tracePt t="29959" x="5103813" y="2114550"/>
          <p14:tracePt t="29975" x="5051425" y="2125663"/>
          <p14:tracePt t="29992" x="5006975" y="2143125"/>
          <p14:tracePt t="30008" x="4965700" y="2160588"/>
          <p14:tracePt t="30025" x="4914900" y="2193925"/>
          <p14:tracePt t="30042" x="4811713" y="2239963"/>
          <p14:tracePt t="30059" x="4754563" y="2268538"/>
          <p14:tracePt t="30075" x="4708525" y="2292350"/>
          <p14:tracePt t="30092" x="4679950" y="2314575"/>
          <p14:tracePt t="30109" x="4657725" y="2336800"/>
          <p14:tracePt t="30125" x="4646613" y="2354263"/>
          <p14:tracePt t="30142" x="4635500" y="2371725"/>
          <p14:tracePt t="30159" x="4629150" y="2378075"/>
          <p14:tracePt t="30175" x="4618038" y="2389188"/>
          <p14:tracePt t="30192" x="4618038" y="2393950"/>
          <p14:tracePt t="31068" x="4618038" y="2406650"/>
          <p14:tracePt t="31076" x="4618038" y="2422525"/>
          <p14:tracePt t="31084" x="4618038" y="2446338"/>
          <p14:tracePt t="31093" x="4618038" y="2474913"/>
          <p14:tracePt t="31100" x="4618038" y="2543175"/>
          <p14:tracePt t="31109" x="4629150" y="2635250"/>
          <p14:tracePt t="31126" x="4646613" y="2714625"/>
          <p14:tracePt t="31143" x="4675188" y="2789238"/>
          <p14:tracePt t="31159" x="4692650" y="2835275"/>
          <p14:tracePt t="31176" x="4708525" y="2868613"/>
          <p14:tracePt t="31193" x="4721225" y="2886075"/>
          <p14:tracePt t="31210" x="4732338" y="2897188"/>
          <p14:tracePt t="31226" x="4732338" y="2908300"/>
          <p14:tracePt t="31243" x="4743450" y="2921000"/>
          <p14:tracePt t="31259" x="4743450" y="2925763"/>
          <p14:tracePt t="31420" x="4743450" y="2932113"/>
          <p14:tracePt t="31428" x="4725988" y="2943225"/>
          <p14:tracePt t="31444" x="4708525" y="2954338"/>
          <p14:tracePt t="31444" x="4686300" y="2960688"/>
          <p14:tracePt t="31459" x="4600575" y="3000375"/>
          <p14:tracePt t="31476" x="4508500" y="3028950"/>
          <p14:tracePt t="31493" x="4411663" y="3057525"/>
          <p14:tracePt t="31510" x="4332288" y="3079750"/>
          <p14:tracePt t="31526" x="4251325" y="3097213"/>
          <p14:tracePt t="31543" x="4160838" y="3108325"/>
          <p14:tracePt t="31560" x="4046538" y="3125788"/>
          <p14:tracePt t="31576" x="3903663" y="3149600"/>
          <p14:tracePt t="31593" x="3771900" y="3160713"/>
          <p14:tracePt t="31610" x="3657600" y="3171825"/>
          <p14:tracePt t="31626" x="3560763" y="3182938"/>
          <p14:tracePt t="31643" x="3457575" y="3189288"/>
          <p14:tracePt t="31660" x="3429000" y="3194050"/>
          <p14:tracePt t="31812" x="3435350" y="3189288"/>
          <p14:tracePt t="31844" x="3446463" y="3182938"/>
          <p14:tracePt t="31860" x="3451225" y="3178175"/>
          <p14:tracePt t="31869" x="3463925" y="3165475"/>
          <p14:tracePt t="31884" x="3475038" y="3154363"/>
          <p14:tracePt t="31893" x="3479800" y="3154363"/>
          <p14:tracePt t="31896" x="3497263" y="3136900"/>
          <p14:tracePt t="31910" x="3514725" y="3136900"/>
          <p14:tracePt t="31926" x="3532188" y="3132138"/>
          <p14:tracePt t="31943" x="3554413" y="3125788"/>
          <p14:tracePt t="31959" x="3578225" y="3125788"/>
          <p14:tracePt t="31976" x="3594100" y="3125788"/>
          <p14:tracePt t="31993" x="3606800" y="3125788"/>
          <p14:tracePt t="32009" x="3611563" y="3121025"/>
          <p14:tracePt t="32026" x="3629025" y="3121025"/>
          <p14:tracePt t="32043" x="3651250" y="3114675"/>
          <p14:tracePt t="32059" x="3692525" y="3114675"/>
          <p14:tracePt t="32076" x="3721100" y="3114675"/>
          <p14:tracePt t="32093" x="3749675" y="3114675"/>
          <p14:tracePt t="32109" x="3765550" y="3108325"/>
          <p14:tracePt t="32126" x="3783013" y="3108325"/>
          <p14:tracePt t="32143" x="3800475" y="3103563"/>
          <p14:tracePt t="32159" x="3829050" y="3097213"/>
          <p14:tracePt t="32176" x="3846513" y="3097213"/>
          <p14:tracePt t="32193" x="3857625" y="3092450"/>
          <p14:tracePt t="32209" x="3863975" y="3092450"/>
          <p14:tracePt t="32324" x="3857625" y="3086100"/>
          <p14:tracePt t="32337" x="3840163" y="3086100"/>
          <p14:tracePt t="32337" x="3822700" y="3086100"/>
          <p14:tracePt t="32343" x="3760788" y="3068638"/>
          <p14:tracePt t="32360" x="3679825" y="3051175"/>
          <p14:tracePt t="32376" x="3594100" y="3035300"/>
          <p14:tracePt t="32393" x="3503613" y="3011488"/>
          <p14:tracePt t="32409" x="3435350" y="3000375"/>
          <p14:tracePt t="32426" x="3382963" y="2989263"/>
          <p14:tracePt t="32443" x="3349625" y="2978150"/>
          <p14:tracePt t="32443" x="3343275" y="2978150"/>
          <p14:tracePt t="32460" x="3325813" y="2978150"/>
          <p14:tracePt t="32476" x="3321050" y="2982913"/>
          <p14:tracePt t="32493" x="3308350" y="2982913"/>
          <p14:tracePt t="32509" x="3292475" y="3000375"/>
          <p14:tracePt t="32526" x="3263900" y="3017838"/>
          <p14:tracePt t="32543" x="3251200" y="3040063"/>
          <p14:tracePt t="32559" x="3246438" y="3063875"/>
          <p14:tracePt t="32576" x="3246438" y="3086100"/>
          <p14:tracePt t="32593" x="3240088" y="3108325"/>
          <p14:tracePt t="32609" x="3240088" y="3136900"/>
          <p14:tracePt t="32626" x="3240088" y="3154363"/>
          <p14:tracePt t="32643" x="3251200" y="3194050"/>
          <p14:tracePt t="32660" x="3263900" y="3211513"/>
          <p14:tracePt t="32676" x="3286125" y="3228975"/>
          <p14:tracePt t="32693" x="3308350" y="3235325"/>
          <p14:tracePt t="32709" x="3336925" y="3251200"/>
          <p14:tracePt t="32726" x="3371850" y="3257550"/>
          <p14:tracePt t="32743" x="3435350" y="3268663"/>
          <p14:tracePt t="32760" x="3514725" y="3279775"/>
          <p14:tracePt t="32776" x="3589338" y="3279775"/>
          <p14:tracePt t="32792" x="3686175" y="3275013"/>
          <p14:tracePt t="32809" x="3778250" y="3251200"/>
          <p14:tracePt t="32825" x="3875088" y="3222625"/>
          <p14:tracePt t="32842" x="3965575" y="3182938"/>
          <p14:tracePt t="32842" x="4006850" y="3165475"/>
          <p14:tracePt t="32860" x="4046538" y="3149600"/>
          <p14:tracePt t="32876" x="4068763" y="3132138"/>
          <p14:tracePt t="32893" x="4079875" y="3097213"/>
          <p14:tracePt t="32909" x="4079875" y="3063875"/>
          <p14:tracePt t="32926" x="4079875" y="3035300"/>
          <p14:tracePt t="32943" x="4064000" y="3011488"/>
          <p14:tracePt t="32960" x="4046538" y="2994025"/>
          <p14:tracePt t="32976" x="4022725" y="2982913"/>
          <p14:tracePt t="32993" x="3994150" y="2971800"/>
          <p14:tracePt t="33009" x="3971925" y="2954338"/>
          <p14:tracePt t="33026" x="3937000" y="2943225"/>
          <p14:tracePt t="33043" x="3879850" y="2921000"/>
          <p14:tracePt t="33060" x="3829050" y="2903538"/>
          <p14:tracePt t="33076" x="3794125" y="2892425"/>
          <p14:tracePt t="33093" x="3765550" y="2886075"/>
          <p14:tracePt t="33109" x="3754438" y="2879725"/>
          <p14:tracePt t="33252" x="3760788" y="2874963"/>
          <p14:tracePt t="33260" x="3783013" y="2874963"/>
          <p14:tracePt t="33268" x="3817938" y="2868613"/>
          <p14:tracePt t="33276" x="3851275" y="2868613"/>
          <p14:tracePt t="33282" x="3943350" y="2863850"/>
          <p14:tracePt t="33293" x="4029075" y="2857500"/>
          <p14:tracePt t="33309" x="4114800" y="2851150"/>
          <p14:tracePt t="33326" x="4217988" y="2851150"/>
          <p14:tracePt t="33343" x="4325938" y="2851150"/>
          <p14:tracePt t="33359" x="4429125" y="2857500"/>
          <p14:tracePt t="33376" x="4525963" y="2857500"/>
          <p14:tracePt t="33393" x="4611688" y="2857500"/>
          <p14:tracePt t="33409" x="4679950" y="2857500"/>
          <p14:tracePt t="33426" x="4743450" y="2857500"/>
          <p14:tracePt t="33443" x="4806950" y="2857500"/>
          <p14:tracePt t="33443" x="4840288" y="2857500"/>
          <p14:tracePt t="33460" x="4903788" y="2857500"/>
          <p14:tracePt t="33476" x="4949825" y="2857500"/>
          <p14:tracePt t="33493" x="4983163" y="2857500"/>
          <p14:tracePt t="33509" x="5000625" y="2857500"/>
          <p14:tracePt t="33526" x="5011738" y="2857500"/>
          <p14:tracePt t="33543" x="5018088" y="2857500"/>
          <p14:tracePt t="33559" x="5029200" y="2857500"/>
          <p14:tracePt t="33576" x="5040313" y="2857500"/>
          <p14:tracePt t="34418" x="5046663" y="2857500"/>
          <p14:tracePt t="34442" x="5057775" y="2857500"/>
          <p14:tracePt t="34468" x="5064125" y="2857500"/>
          <p14:tracePt t="34482" x="5075238" y="2857500"/>
          <p14:tracePt t="34491" x="5080000" y="2857500"/>
          <p14:tracePt t="34498" x="5092700" y="2857500"/>
          <p14:tracePt t="34508" x="5097463" y="2857500"/>
          <p14:tracePt t="34525" x="5103813" y="2857500"/>
          <p14:tracePt t="34603" x="5114925" y="2857500"/>
          <p14:tracePt t="34618" x="5126038" y="2857500"/>
          <p14:tracePt t="34635" x="5137150" y="2857500"/>
          <p14:tracePt t="34642" x="5143500" y="2857500"/>
          <p14:tracePt t="34659" x="5154613" y="2857500"/>
          <p14:tracePt t="34746" x="5160963" y="2857500"/>
          <p14:tracePt t="34779" x="5165725" y="2857500"/>
          <p14:tracePt t="34787" x="5172075" y="2857500"/>
          <p14:tracePt t="34794" x="5178425" y="2857500"/>
          <p14:tracePt t="34808" x="5183188" y="2857500"/>
          <p14:tracePt t="34809" x="5211763" y="2857500"/>
          <p14:tracePt t="34825" x="5246688" y="2857500"/>
          <p14:tracePt t="34842" x="5297488" y="2857500"/>
          <p14:tracePt t="34858" x="5378450" y="2857500"/>
          <p14:tracePt t="34875" x="5435600" y="2857500"/>
          <p14:tracePt t="34892" x="5486400" y="2857500"/>
          <p14:tracePt t="34909" x="5526088" y="2857500"/>
          <p14:tracePt t="34925" x="5561013" y="2857500"/>
          <p14:tracePt t="34942" x="5589588" y="2857500"/>
          <p14:tracePt t="34958" x="5611813" y="2857500"/>
          <p14:tracePt t="34975" x="5618163" y="2857500"/>
          <p14:tracePt t="34991" x="5622925" y="2857500"/>
          <p14:tracePt t="35090" x="5629275" y="2857500"/>
          <p14:tracePt t="35096" x="5635625" y="2857500"/>
          <p14:tracePt t="35108" x="5640388" y="2857500"/>
          <p14:tracePt t="35109" x="5651500" y="2857500"/>
          <p14:tracePt t="35125" x="5657850" y="2857500"/>
          <p14:tracePt t="35142" x="5668963" y="2857500"/>
          <p14:tracePt t="35158" x="5686425" y="2857500"/>
          <p14:tracePt t="35175" x="5715000" y="2857500"/>
          <p14:tracePt t="35192" x="5749925" y="2857500"/>
          <p14:tracePt t="35208" x="5783263" y="2857500"/>
          <p14:tracePt t="35225" x="5807075" y="2857500"/>
          <p14:tracePt t="35242" x="5829300" y="2857500"/>
          <p14:tracePt t="35258" x="5857875" y="2857500"/>
          <p14:tracePt t="35275" x="5875338" y="2857500"/>
          <p14:tracePt t="35291" x="5892800" y="2857500"/>
          <p14:tracePt t="35308" x="5897563" y="2857500"/>
          <p14:tracePt t="35325" x="5908675" y="2857500"/>
          <p14:tracePt t="35342" x="5926138" y="2857500"/>
          <p14:tracePt t="35358" x="5961063" y="2857500"/>
          <p14:tracePt t="35375" x="6035675" y="2851150"/>
          <p14:tracePt t="35392" x="6103938" y="2846388"/>
          <p14:tracePt t="35408" x="6183313" y="2840038"/>
          <p14:tracePt t="35425" x="6297613" y="2835275"/>
          <p14:tracePt t="35443" x="6321425" y="2835275"/>
          <p14:tracePt t="35458" x="6407150" y="2835275"/>
          <p14:tracePt t="35475" x="6469063" y="2835275"/>
          <p14:tracePt t="35492" x="6521450" y="2840038"/>
          <p14:tracePt t="35508" x="6554788" y="2840038"/>
          <p14:tracePt t="35525" x="6583363" y="2840038"/>
          <p14:tracePt t="35541" x="6611938" y="2840038"/>
          <p14:tracePt t="35558" x="6635750" y="2840038"/>
          <p14:tracePt t="35575" x="6664325" y="2840038"/>
          <p14:tracePt t="35592" x="6697663" y="2846388"/>
          <p14:tracePt t="35609" x="6743700" y="2846388"/>
          <p14:tracePt t="35626" x="6800850" y="2846388"/>
          <p14:tracePt t="35642" x="6904038" y="2846388"/>
          <p14:tracePt t="35659" x="7000875" y="2846388"/>
          <p14:tracePt t="35675" x="7092950" y="2857500"/>
          <p14:tracePt t="35692" x="7189788" y="2868613"/>
          <p14:tracePt t="35708" x="7292975" y="2879725"/>
          <p14:tracePt t="35725" x="7378700" y="2879725"/>
          <p14:tracePt t="35742" x="7475538" y="2879725"/>
          <p14:tracePt t="35758" x="7561263" y="2879725"/>
          <p14:tracePt t="35775" x="7646988" y="2874963"/>
          <p14:tracePt t="35792" x="7715250" y="2863850"/>
          <p14:tracePt t="35808" x="7754938" y="2851150"/>
          <p14:tracePt t="35825" x="7772400" y="2840038"/>
          <p14:tracePt t="35841" x="7778750" y="2835275"/>
          <p14:tracePt t="35882" x="7778750" y="2828925"/>
          <p14:tracePt t="35892" x="7778750" y="2822575"/>
          <p14:tracePt t="35892" x="7778750" y="2811463"/>
          <p14:tracePt t="35908" x="7772400" y="2794000"/>
          <p14:tracePt t="35926" x="7766050" y="2782888"/>
          <p14:tracePt t="35942" x="7761288" y="2771775"/>
          <p14:tracePt t="35958" x="7750175" y="2760663"/>
          <p14:tracePt t="35975" x="7726363" y="2732088"/>
          <p14:tracePt t="35992" x="7693025" y="2697163"/>
          <p14:tracePt t="36008" x="7635875" y="2657475"/>
          <p14:tracePt t="36025" x="7550150" y="2600325"/>
          <p14:tracePt t="36042" x="7383463" y="2503488"/>
          <p14:tracePt t="36059" x="7246938" y="2435225"/>
          <p14:tracePt t="36076" x="7075488" y="2360613"/>
          <p14:tracePt t="36092" x="6892925" y="2297113"/>
          <p14:tracePt t="36108" x="6715125" y="2239963"/>
          <p14:tracePt t="36125" x="6503988" y="2178050"/>
          <p14:tracePt t="36141" x="6264275" y="2108200"/>
          <p14:tracePt t="36158" x="5983288" y="2039938"/>
          <p14:tracePt t="36175" x="5708650" y="2006600"/>
          <p14:tracePt t="36192" x="5400675" y="1978025"/>
          <p14:tracePt t="36208" x="5080000" y="1978025"/>
          <p14:tracePt t="36225" x="4772025" y="1971675"/>
          <p14:tracePt t="36241" x="4308475" y="1971675"/>
          <p14:tracePt t="36259" x="4017963" y="1960563"/>
          <p14:tracePt t="36275" x="3789363" y="1943100"/>
          <p14:tracePt t="36292" x="3629025" y="1936750"/>
          <p14:tracePt t="36308" x="3514725" y="1936750"/>
          <p14:tracePt t="36325" x="3417888" y="1954213"/>
          <p14:tracePt t="36341" x="3308350" y="1993900"/>
          <p14:tracePt t="36358" x="3165475" y="2046288"/>
          <p14:tracePt t="36375" x="3017838" y="2092325"/>
          <p14:tracePt t="36392" x="2886075" y="2136775"/>
          <p14:tracePt t="36408" x="2789238" y="2189163"/>
          <p14:tracePt t="36425" x="2732088" y="2246313"/>
          <p14:tracePt t="36442" x="2679700" y="2343150"/>
          <p14:tracePt t="36459" x="2663825" y="2400300"/>
          <p14:tracePt t="36475" x="2663825" y="2439988"/>
          <p14:tracePt t="36492" x="2668588" y="2479675"/>
          <p14:tracePt t="36508" x="2703513" y="2520950"/>
          <p14:tracePt t="36525" x="2760663" y="2571750"/>
          <p14:tracePt t="36541" x="2846388" y="2628900"/>
          <p14:tracePt t="36558" x="2960688" y="2697163"/>
          <p14:tracePt t="36575" x="3108325" y="2771775"/>
          <p14:tracePt t="36592" x="3292475" y="2851150"/>
          <p14:tracePt t="36608" x="3521075" y="2932113"/>
          <p14:tracePt t="36625" x="3811588" y="3011488"/>
          <p14:tracePt t="36641" x="4332288" y="3051175"/>
          <p14:tracePt t="36659" x="4668838" y="3046413"/>
          <p14:tracePt t="36675" x="4983163" y="3011488"/>
          <p14:tracePt t="36692" x="5303838" y="2965450"/>
          <p14:tracePt t="36708" x="5583238" y="2949575"/>
          <p14:tracePt t="36725" x="5794375" y="2943225"/>
          <p14:tracePt t="36741" x="5978525" y="2936875"/>
          <p14:tracePt t="36758" x="6178550" y="2925763"/>
          <p14:tracePt t="36775" x="6337300" y="2914650"/>
          <p14:tracePt t="36792" x="6486525" y="2908300"/>
          <p14:tracePt t="36808" x="6611938" y="2892425"/>
          <p14:tracePt t="36825" x="6715125" y="2863850"/>
          <p14:tracePt t="36841" x="6807200" y="2846388"/>
          <p14:tracePt t="36841" x="6840538" y="2835275"/>
          <p14:tracePt t="36858" x="6897688" y="2817813"/>
          <p14:tracePt t="36875" x="6965950" y="2794000"/>
          <p14:tracePt t="36891" x="7018338" y="2778125"/>
          <p14:tracePt t="36908" x="7046913" y="2760663"/>
          <p14:tracePt t="36925" x="7058025" y="2754313"/>
          <p14:tracePt t="36942" x="7064375" y="2743200"/>
          <p14:tracePt t="36958" x="7064375" y="2736850"/>
          <p14:tracePt t="36975" x="7064375" y="2725738"/>
          <p14:tracePt t="36991" x="7058025" y="2708275"/>
          <p14:tracePt t="37008" x="7011988" y="2657475"/>
          <p14:tracePt t="37025" x="6908800" y="2582863"/>
          <p14:tracePt t="37041" x="6721475" y="2479675"/>
          <p14:tracePt t="37059" x="6583363" y="2422525"/>
          <p14:tracePt t="37075" x="6429375" y="2360613"/>
          <p14:tracePt t="37091" x="6229350" y="2279650"/>
          <p14:tracePt t="37108" x="5954713" y="2193925"/>
          <p14:tracePt t="37125" x="5635625" y="2092325"/>
          <p14:tracePt t="37141" x="5286375" y="2006600"/>
          <p14:tracePt t="37158" x="4989513" y="1943100"/>
          <p14:tracePt t="37175" x="4732338" y="1897063"/>
          <p14:tracePt t="37191" x="4514850" y="1885950"/>
          <p14:tracePt t="37208" x="4360863" y="1885950"/>
          <p14:tracePt t="37225" x="4217988" y="1892300"/>
          <p14:tracePt t="37242" x="4114800" y="1920875"/>
          <p14:tracePt t="37258" x="3960813" y="1978025"/>
          <p14:tracePt t="37275" x="3851275" y="2022475"/>
          <p14:tracePt t="37291" x="3743325" y="2085975"/>
          <p14:tracePt t="37308" x="3651250" y="2160588"/>
          <p14:tracePt t="37325" x="3578225" y="2239963"/>
          <p14:tracePt t="37342" x="3508375" y="2314575"/>
          <p14:tracePt t="37358" x="3446463" y="2378075"/>
          <p14:tracePt t="37375" x="3394075" y="2451100"/>
          <p14:tracePt t="37391" x="3349625" y="2520950"/>
          <p14:tracePt t="37408" x="3321050" y="2593975"/>
          <p14:tracePt t="37425" x="3297238" y="2674938"/>
          <p14:tracePt t="37442" x="3286125" y="2749550"/>
          <p14:tracePt t="37458" x="3279775" y="2822575"/>
          <p14:tracePt t="37475" x="3279775" y="2857500"/>
          <p14:tracePt t="37491" x="3279775" y="2897188"/>
          <p14:tracePt t="37508" x="3286125" y="2925763"/>
          <p14:tracePt t="37525" x="3297238" y="2960688"/>
          <p14:tracePt t="37543" x="3314700" y="2978150"/>
          <p14:tracePt t="37559" x="3332163" y="3006725"/>
          <p14:tracePt t="37576" x="3349625" y="3022600"/>
          <p14:tracePt t="37592" x="3365500" y="3035300"/>
          <p14:tracePt t="37609" x="3389313" y="3046413"/>
          <p14:tracePt t="37626" x="3435350" y="3068638"/>
          <p14:tracePt t="37626" x="3457575" y="3079750"/>
          <p14:tracePt t="37643" x="3503613" y="3092450"/>
          <p14:tracePt t="37659" x="3617913" y="3125788"/>
          <p14:tracePt t="37676" x="3692525" y="3143250"/>
          <p14:tracePt t="37692" x="3749675" y="3160713"/>
          <p14:tracePt t="37709" x="3835400" y="3182938"/>
          <p14:tracePt t="37726" x="3937000" y="3194050"/>
          <p14:tracePt t="37742" x="4040188" y="3200400"/>
          <p14:tracePt t="37759" x="4114800" y="3206750"/>
          <p14:tracePt t="37776" x="4183063" y="3211513"/>
          <p14:tracePt t="37792" x="4211638" y="3217863"/>
          <p14:tracePt t="37809" x="4235450" y="3217863"/>
          <p14:tracePt t="37825" x="4246563" y="3222625"/>
          <p14:tracePt t="37842" x="4264025" y="3222625"/>
          <p14:tracePt t="37858" x="4286250" y="3222625"/>
          <p14:tracePt t="37875" x="4297363" y="3222625"/>
          <p14:tracePt t="37892" x="4303713" y="3222625"/>
          <p14:tracePt t="37909" x="4308475" y="3222625"/>
          <p14:tracePt t="37926" x="4321175" y="3222625"/>
          <p14:tracePt t="37943" x="4325938" y="3222625"/>
          <p14:tracePt t="37959" x="4337050" y="3222625"/>
          <p14:tracePt t="37976" x="4349750" y="3222625"/>
          <p14:tracePt t="38068" x="4354513" y="3222625"/>
          <p14:tracePt t="38075" x="4360863" y="3222625"/>
          <p14:tracePt t="38083" x="4365625" y="3222625"/>
          <p14:tracePt t="38091" x="4371975" y="3222625"/>
          <p14:tracePt t="38094" x="4383088" y="3222625"/>
          <p14:tracePt t="38109" x="4389438" y="3222625"/>
          <p14:tracePt t="38126" x="4400550" y="3222625"/>
          <p14:tracePt t="38142" x="4418013" y="3222625"/>
          <p14:tracePt t="38159" x="4429125" y="3222625"/>
          <p14:tracePt t="38176" x="4435475" y="3222625"/>
          <p14:tracePt t="38192" x="4440238" y="3222625"/>
          <p14:tracePt t="38209" x="4451350" y="3222625"/>
          <p14:tracePt t="38226" x="4457700" y="3222625"/>
          <p14:tracePt t="38426" x="4464050" y="3222625"/>
          <p14:tracePt t="38434" x="4475163" y="3222625"/>
          <p14:tracePt t="38442" x="4479925" y="3222625"/>
          <p14:tracePt t="38443" x="4492625" y="3222625"/>
          <p14:tracePt t="38458" x="4537075" y="3228975"/>
          <p14:tracePt t="38475" x="4578350" y="3235325"/>
          <p14:tracePt t="38491" x="4640263" y="3240088"/>
          <p14:tracePt t="38508" x="4708525" y="3246438"/>
          <p14:tracePt t="38525" x="4765675" y="3257550"/>
          <p14:tracePt t="38541" x="4840288" y="3275013"/>
          <p14:tracePt t="38559" x="4937125" y="3292475"/>
          <p14:tracePt t="38576" x="5046663" y="3314700"/>
          <p14:tracePt t="38592" x="5172075" y="3332163"/>
          <p14:tracePt t="38609" x="5314950" y="3349625"/>
          <p14:tracePt t="38626" x="5464175" y="3360738"/>
          <p14:tracePt t="38642" x="5618163" y="3371850"/>
          <p14:tracePt t="38659" x="5868988" y="3394075"/>
          <p14:tracePt t="38676" x="6064250" y="3406775"/>
          <p14:tracePt t="38692" x="6240463" y="3406775"/>
          <p14:tracePt t="38709" x="6423025" y="3394075"/>
          <p14:tracePt t="38726" x="6572250" y="3382963"/>
          <p14:tracePt t="38742" x="6697663" y="3378200"/>
          <p14:tracePt t="38759" x="6823075" y="3365500"/>
          <p14:tracePt t="38776" x="6926263" y="3343275"/>
          <p14:tracePt t="38792" x="7023100" y="3321050"/>
          <p14:tracePt t="38809" x="7104063" y="3297238"/>
          <p14:tracePt t="38826" x="7172325" y="3263900"/>
          <p14:tracePt t="38842" x="7235825" y="3222625"/>
          <p14:tracePt t="38842" x="7264400" y="3194050"/>
          <p14:tracePt t="38859" x="7308850" y="3154363"/>
          <p14:tracePt t="38876" x="7343775" y="3108325"/>
          <p14:tracePt t="38893" x="7372350" y="3063875"/>
          <p14:tracePt t="38909" x="7383463" y="3028950"/>
          <p14:tracePt t="38926" x="7394575" y="2982913"/>
          <p14:tracePt t="38942" x="7394575" y="2936875"/>
          <p14:tracePt t="38960" x="7394575" y="2886075"/>
          <p14:tracePt t="38976" x="7389813" y="2840038"/>
          <p14:tracePt t="38992" x="7383463" y="2811463"/>
          <p14:tracePt t="39009" x="7366000" y="2778125"/>
          <p14:tracePt t="39026" x="7350125" y="2743200"/>
          <p14:tracePt t="39042" x="7321550" y="2703513"/>
          <p14:tracePt t="39042" x="7308850" y="2679700"/>
          <p14:tracePt t="39059" x="7251700" y="2622550"/>
          <p14:tracePt t="39076" x="7194550" y="2565400"/>
          <p14:tracePt t="39092" x="7137400" y="2525713"/>
          <p14:tracePt t="39109" x="7097713" y="2497138"/>
          <p14:tracePt t="39126" x="7069138" y="2474913"/>
          <p14:tracePt t="39142" x="7040563" y="2457450"/>
          <p14:tracePt t="39159" x="7023100" y="2451100"/>
          <p14:tracePt t="39175" x="7007225" y="2439988"/>
          <p14:tracePt t="39192" x="6983413" y="2435225"/>
          <p14:tracePt t="39209" x="6954838" y="2422525"/>
          <p14:tracePt t="39226" x="6932613" y="2417763"/>
          <p14:tracePt t="39242" x="6915150" y="2417763"/>
          <p14:tracePt t="39242" x="6904038" y="2417763"/>
          <p14:tracePt t="39259" x="6875463" y="2411413"/>
          <p14:tracePt t="39275" x="6846888" y="2406650"/>
          <p14:tracePt t="39292" x="6823075" y="2400300"/>
          <p14:tracePt t="39309" x="6789738" y="2393950"/>
          <p14:tracePt t="39326" x="6761163" y="2389188"/>
          <p14:tracePt t="39342" x="6726238" y="2382838"/>
          <p14:tracePt t="39359" x="6708775" y="2378075"/>
          <p14:tracePt t="39376" x="6692900" y="2378075"/>
          <p14:tracePt t="39392" x="6686550" y="2371725"/>
          <p14:tracePt t="39409" x="6675438" y="2371725"/>
          <p14:tracePt t="39426" x="6669088" y="2371725"/>
          <p14:tracePt t="39595" x="6664325" y="2371725"/>
          <p14:tracePt t="39619" x="6657975" y="2382838"/>
          <p14:tracePt t="39627" x="6651625" y="2382838"/>
          <p14:tracePt t="39628" x="6651625" y="2393950"/>
          <p14:tracePt t="39642" x="6646863" y="2422525"/>
          <p14:tracePt t="39660" x="6646863" y="2457450"/>
          <p14:tracePt t="39676" x="6646863" y="2508250"/>
          <p14:tracePt t="39692" x="6646863" y="2582863"/>
          <p14:tracePt t="39709" x="6651625" y="2657475"/>
          <p14:tracePt t="39726" x="6664325" y="2720975"/>
          <p14:tracePt t="39742" x="6669088" y="2765425"/>
          <p14:tracePt t="39759" x="6680200" y="2782888"/>
          <p14:tracePt t="39776" x="6680200" y="2789238"/>
          <p14:tracePt t="39906" x="6680200" y="2778125"/>
          <p14:tracePt t="39906" x="6680200" y="2771775"/>
          <p14:tracePt t="39922" x="6680200" y="2765425"/>
          <p14:tracePt t="39930" x="6680200" y="2760663"/>
          <p14:tracePt t="39938" x="6680200" y="2754313"/>
          <p14:tracePt t="39946" x="6680200" y="2732088"/>
          <p14:tracePt t="39958" x="6680200" y="2714625"/>
          <p14:tracePt t="39975" x="6680200" y="2692400"/>
          <p14:tracePt t="39992" x="6675438" y="2679700"/>
          <p14:tracePt t="40008" x="6675438" y="2668588"/>
          <p14:tracePt t="40025" x="6675438" y="2646363"/>
          <p14:tracePt t="40041" x="6675438" y="2628900"/>
          <p14:tracePt t="40041" x="6675438" y="2622550"/>
          <p14:tracePt t="40059" x="6669088" y="2617788"/>
          <p14:tracePt t="40218" x="6669088" y="2622550"/>
          <p14:tracePt t="40226" x="6675438" y="2622550"/>
          <p14:tracePt t="40490" x="6675438" y="2628900"/>
          <p14:tracePt t="40490" x="0" y="0"/>
        </p14:tracePtLst>
        <p14:tracePtLst>
          <p14:tracePt t="44132" x="4251325" y="3321050"/>
          <p14:tracePt t="44332" x="4257675" y="3321050"/>
          <p14:tracePt t="44340" x="4264025" y="3314700"/>
          <p14:tracePt t="44348" x="4268788" y="3314700"/>
          <p14:tracePt t="44356" x="4286250" y="3308350"/>
          <p14:tracePt t="44364" x="4332288" y="3303588"/>
          <p14:tracePt t="44380" x="4446588" y="3286125"/>
          <p14:tracePt t="44396" x="4554538" y="3279775"/>
          <p14:tracePt t="44412" x="4572000" y="3275013"/>
          <p14:tracePt t="44468" x="4572000" y="3268663"/>
          <p14:tracePt t="44487" x="4525963" y="3235325"/>
          <p14:tracePt t="44492" x="4508500" y="3211513"/>
          <p14:tracePt t="44500" x="4451350" y="3171825"/>
          <p14:tracePt t="44516" x="4389438" y="3132138"/>
          <p14:tracePt t="44526" x="4303713" y="3097213"/>
          <p14:tracePt t="44548" x="4200525" y="3057525"/>
          <p14:tracePt t="44564" x="4079875" y="3028950"/>
          <p14:tracePt t="44580" x="3965575" y="3000375"/>
          <p14:tracePt t="44593" x="3875088" y="2982913"/>
          <p14:tracePt t="44610" x="3760788" y="2971800"/>
          <p14:tracePt t="44626" x="3651250" y="2960688"/>
          <p14:tracePt t="44643" x="3479800" y="2949575"/>
          <p14:tracePt t="44660" x="3378200" y="2949575"/>
          <p14:tracePt t="44676" x="3292475" y="2949575"/>
          <p14:tracePt t="44693" x="3217863" y="2954338"/>
          <p14:tracePt t="44710" x="3171825" y="2965450"/>
          <p14:tracePt t="44726" x="3132138" y="2989263"/>
          <p14:tracePt t="44743" x="3114675" y="3006725"/>
          <p14:tracePt t="44760" x="3092450" y="3017838"/>
          <p14:tracePt t="44776" x="3079750" y="3028950"/>
          <p14:tracePt t="44793" x="3074988" y="3035300"/>
          <p14:tracePt t="44810" x="3074988" y="3040063"/>
          <p14:tracePt t="44826" x="3074988" y="3051175"/>
          <p14:tracePt t="44843" x="3074988" y="3092450"/>
          <p14:tracePt t="44860" x="3092450" y="3132138"/>
          <p14:tracePt t="44876" x="3114675" y="3178175"/>
          <p14:tracePt t="44893" x="3160713" y="3228975"/>
          <p14:tracePt t="44909" x="3222625" y="3279775"/>
          <p14:tracePt t="44926" x="3308350" y="3332163"/>
          <p14:tracePt t="44943" x="3422650" y="3382963"/>
          <p14:tracePt t="44960" x="3560763" y="3429000"/>
          <p14:tracePt t="44976" x="3708400" y="3463925"/>
          <p14:tracePt t="44993" x="3886200" y="3492500"/>
          <p14:tracePt t="45009" x="4103688" y="3503613"/>
          <p14:tracePt t="45026" x="4325938" y="3525838"/>
          <p14:tracePt t="45043" x="4679950" y="3536950"/>
          <p14:tracePt t="45060" x="4960938" y="3525838"/>
          <p14:tracePt t="45076" x="5200650" y="3497263"/>
          <p14:tracePt t="45093" x="5365750" y="3479800"/>
          <p14:tracePt t="45109" x="5514975" y="3468688"/>
          <p14:tracePt t="45126" x="5646738" y="3451225"/>
          <p14:tracePt t="45143" x="5749925" y="3429000"/>
          <p14:tracePt t="45160" x="5794375" y="3417888"/>
          <p14:tracePt t="45176" x="5811838" y="3406775"/>
          <p14:tracePt t="45193" x="5811838" y="3394075"/>
          <p14:tracePt t="45209" x="5811838" y="3382963"/>
          <p14:tracePt t="45226" x="5794375" y="3365500"/>
          <p14:tracePt t="45243" x="5778500" y="3343275"/>
          <p14:tracePt t="45260" x="5743575" y="3321050"/>
          <p14:tracePt t="45276" x="5697538" y="3297238"/>
          <p14:tracePt t="45293" x="5611813" y="3263900"/>
          <p14:tracePt t="45309" x="5503863" y="3240088"/>
          <p14:tracePt t="45326" x="5365750" y="3206750"/>
          <p14:tracePt t="45343" x="5194300" y="3178175"/>
          <p14:tracePt t="45359" x="5006975" y="3154363"/>
          <p14:tracePt t="45376" x="4800600" y="3132138"/>
          <p14:tracePt t="45393" x="4578350" y="3108325"/>
          <p14:tracePt t="45410" x="4360863" y="3092450"/>
          <p14:tracePt t="45426" x="4160838" y="3086100"/>
          <p14:tracePt t="45443" x="4006850" y="3086100"/>
          <p14:tracePt t="45460" x="3846513" y="3097213"/>
          <p14:tracePt t="45477" x="3789363" y="3121025"/>
          <p14:tracePt t="45493" x="3743325" y="3149600"/>
          <p14:tracePt t="45510" x="3721100" y="3171825"/>
          <p14:tracePt t="45526" x="3703638" y="3206750"/>
          <p14:tracePt t="45543" x="3692525" y="3240088"/>
          <p14:tracePt t="45560" x="3692525" y="3275013"/>
          <p14:tracePt t="45576" x="3692525" y="3308350"/>
          <p14:tracePt t="45593" x="3692525" y="3321050"/>
          <p14:tracePt t="45610" x="3703638" y="3332163"/>
          <p14:tracePt t="45626" x="3708400" y="3336925"/>
          <p14:tracePt t="45643" x="3743325" y="3343275"/>
          <p14:tracePt t="45660" x="3829050" y="3365500"/>
          <p14:tracePt t="45676" x="3954463" y="3378200"/>
          <p14:tracePt t="45693" x="4125913" y="3394075"/>
          <p14:tracePt t="45710" x="4325938" y="3400425"/>
          <p14:tracePt t="45726" x="4521200" y="3400425"/>
          <p14:tracePt t="45743" x="4692650" y="3400425"/>
          <p14:tracePt t="45759" x="4840288" y="3394075"/>
          <p14:tracePt t="45776" x="4972050" y="3382963"/>
          <p14:tracePt t="45793" x="5097463" y="3371850"/>
          <p14:tracePt t="45809" x="5200650" y="3360738"/>
          <p14:tracePt t="45826" x="5275263" y="3349625"/>
          <p14:tracePt t="45843" x="5337175" y="3343275"/>
          <p14:tracePt t="45860" x="5418138" y="3343275"/>
          <p14:tracePt t="45876" x="5468938" y="3336925"/>
          <p14:tracePt t="45893" x="5514975" y="3321050"/>
          <p14:tracePt t="45910" x="5543550" y="3308350"/>
          <p14:tracePt t="45926" x="5543550" y="3303588"/>
          <p14:tracePt t="46404" x="5549900" y="3303588"/>
          <p14:tracePt t="46412" x="5600700" y="3303588"/>
          <p14:tracePt t="46428" x="5664200" y="3303588"/>
          <p14:tracePt t="46432" x="5726113" y="3308350"/>
          <p14:tracePt t="46443" x="5875338" y="3308350"/>
          <p14:tracePt t="46460" x="6149975" y="3308350"/>
          <p14:tracePt t="46477" x="6383338" y="3332163"/>
          <p14:tracePt t="46493" x="6589713" y="3354388"/>
          <p14:tracePt t="46509" x="6750050" y="3365500"/>
          <p14:tracePt t="46526" x="6840538" y="3371850"/>
          <p14:tracePt t="46543" x="6904038" y="3378200"/>
          <p14:tracePt t="46560" x="6950075" y="3378200"/>
          <p14:tracePt t="46576" x="6994525" y="3378200"/>
          <p14:tracePt t="46593" x="7029450" y="3378200"/>
          <p14:tracePt t="46610" x="7064375" y="3365500"/>
          <p14:tracePt t="46626" x="7086600" y="3354388"/>
          <p14:tracePt t="46643" x="7104063" y="3336925"/>
          <p14:tracePt t="46660" x="7108825" y="3321050"/>
          <p14:tracePt t="46676" x="7115175" y="3297238"/>
          <p14:tracePt t="46692" x="7121525" y="3275013"/>
          <p14:tracePt t="46710" x="7126288" y="3263900"/>
          <p14:tracePt t="46726" x="7126288" y="3251200"/>
          <p14:tracePt t="46743" x="7121525" y="3240088"/>
          <p14:tracePt t="46760" x="7104063" y="3217863"/>
          <p14:tracePt t="46776" x="7075488" y="3200400"/>
          <p14:tracePt t="46793" x="7011988" y="3165475"/>
          <p14:tracePt t="46810" x="6921500" y="3125788"/>
          <p14:tracePt t="46826" x="6807200" y="3079750"/>
          <p14:tracePt t="46843" x="6680200" y="3051175"/>
          <p14:tracePt t="46860" x="6475413" y="3022600"/>
          <p14:tracePt t="46876" x="6365875" y="3022600"/>
          <p14:tracePt t="46893" x="6280150" y="3028950"/>
          <p14:tracePt t="46909" x="6207125" y="3051175"/>
          <p14:tracePt t="46926" x="6137275" y="3079750"/>
          <p14:tracePt t="46943" x="6064250" y="3121025"/>
          <p14:tracePt t="46959" x="6018213" y="3165475"/>
          <p14:tracePt t="46976" x="5989638" y="3211513"/>
          <p14:tracePt t="46993" x="5978525" y="3257550"/>
          <p14:tracePt t="47009" x="5978525" y="3286125"/>
          <p14:tracePt t="47026" x="5978525" y="3314700"/>
          <p14:tracePt t="47043" x="5983288" y="3360738"/>
          <p14:tracePt t="47060" x="6018213" y="3400425"/>
          <p14:tracePt t="47076" x="6086475" y="3446463"/>
          <p14:tracePt t="47093" x="6189663" y="3479800"/>
          <p14:tracePt t="47109" x="6303963" y="3492500"/>
          <p14:tracePt t="47126" x="6429375" y="3492500"/>
          <p14:tracePt t="47143" x="6565900" y="3451225"/>
          <p14:tracePt t="47159" x="6692900" y="3394075"/>
          <p14:tracePt t="47176" x="6829425" y="3343275"/>
          <p14:tracePt t="47193" x="6961188" y="3279775"/>
          <p14:tracePt t="47210" x="7058025" y="3235325"/>
          <p14:tracePt t="47226" x="7104063" y="3194050"/>
          <p14:tracePt t="47243" x="7115175" y="3178175"/>
          <p14:tracePt t="47243" x="7115175" y="3165475"/>
          <p14:tracePt t="47260" x="7115175" y="3143250"/>
          <p14:tracePt t="47276" x="7097713" y="3121025"/>
          <p14:tracePt t="47293" x="7064375" y="3097213"/>
          <p14:tracePt t="47310" x="7007225" y="3068638"/>
          <p14:tracePt t="47326" x="6897688" y="3040063"/>
          <p14:tracePt t="47342" x="6743700" y="3006725"/>
          <p14:tracePt t="47359" x="6521450" y="2978150"/>
          <p14:tracePt t="47376" x="6257925" y="2949575"/>
          <p14:tracePt t="47393" x="6029325" y="2949575"/>
          <p14:tracePt t="47409" x="5868988" y="2954338"/>
          <p14:tracePt t="47426" x="5743575" y="2971800"/>
          <p14:tracePt t="47442" x="5651500" y="3000375"/>
          <p14:tracePt t="47459" x="5607050" y="3057525"/>
          <p14:tracePt t="47476" x="5594350" y="3097213"/>
          <p14:tracePt t="47492" x="5594350" y="3154363"/>
          <p14:tracePt t="47509" x="5611813" y="3222625"/>
          <p14:tracePt t="47526" x="5646738" y="3279775"/>
          <p14:tracePt t="47543" x="5680075" y="3314700"/>
          <p14:tracePt t="47559" x="5732463" y="3349625"/>
          <p14:tracePt t="47576" x="5829300" y="3382963"/>
          <p14:tracePt t="47593" x="5978525" y="3400425"/>
          <p14:tracePt t="47609" x="6189663" y="3417888"/>
          <p14:tracePt t="47626" x="6435725" y="3411538"/>
          <p14:tracePt t="47643" x="6789738" y="3332163"/>
          <p14:tracePt t="47660" x="6972300" y="3286125"/>
          <p14:tracePt t="47676" x="7092950" y="3251200"/>
          <p14:tracePt t="47692" x="7178675" y="3206750"/>
          <p14:tracePt t="47710" x="7212013" y="3182938"/>
          <p14:tracePt t="47726" x="7218363" y="3165475"/>
          <p14:tracePt t="47743" x="7218363" y="3154363"/>
          <p14:tracePt t="47760" x="7218363" y="3149600"/>
          <p14:tracePt t="47776" x="7207250" y="3132138"/>
          <p14:tracePt t="47793" x="7178675" y="3114675"/>
          <p14:tracePt t="47809" x="7097713" y="3079750"/>
          <p14:tracePt t="47826" x="6965950" y="3046413"/>
          <p14:tracePt t="47843" x="6783388" y="3006725"/>
          <p14:tracePt t="47843" x="6680200" y="3000375"/>
          <p14:tracePt t="47860" x="6446838" y="2971800"/>
          <p14:tracePt t="47876" x="6218238" y="2965450"/>
          <p14:tracePt t="47893" x="6035675" y="2982913"/>
          <p14:tracePt t="47909" x="5921375" y="3017838"/>
          <p14:tracePt t="47926" x="5880100" y="3068638"/>
          <p14:tracePt t="47942" x="5857875" y="3125788"/>
          <p14:tracePt t="47959" x="5857875" y="3200400"/>
          <p14:tracePt t="47975" x="5880100" y="3297238"/>
          <p14:tracePt t="47992" x="5921375" y="3371850"/>
          <p14:tracePt t="48009" x="5972175" y="3422650"/>
          <p14:tracePt t="48026" x="6064250" y="3468688"/>
          <p14:tracePt t="48043" x="6183313" y="3479800"/>
          <p14:tracePt t="48043" x="6240463" y="3479800"/>
          <p14:tracePt t="48060" x="6365875" y="3457575"/>
          <p14:tracePt t="48076" x="6492875" y="3400425"/>
          <p14:tracePt t="48093" x="6623050" y="3336925"/>
          <p14:tracePt t="48110" x="6737350" y="3263900"/>
          <p14:tracePt t="48126" x="6835775" y="3217863"/>
          <p14:tracePt t="48143" x="6875463" y="3182938"/>
          <p14:tracePt t="48160" x="6880225" y="3178175"/>
          <p14:tracePt t="48672" x="0" y="0"/>
        </p14:tracePtLst>
        <p14:tracePtLst>
          <p14:tracePt t="50080" x="6794500" y="3149600"/>
          <p14:tracePt t="50267" x="6800850" y="3143250"/>
          <p14:tracePt t="50275" x="6807200" y="3136900"/>
          <p14:tracePt t="50292" x="6835775" y="3136900"/>
          <p14:tracePt t="50307" x="6851650" y="3132138"/>
          <p14:tracePt t="50310" x="6897688" y="3121025"/>
          <p14:tracePt t="50331" x="6950075" y="3103563"/>
          <p14:tracePt t="50348" x="7000875" y="3092450"/>
          <p14:tracePt t="50363" x="7046913" y="3074988"/>
          <p14:tracePt t="50379" x="7092950" y="3051175"/>
          <p14:tracePt t="50395" x="7121525" y="3046413"/>
          <p14:tracePt t="50411" x="7143750" y="3035300"/>
          <p14:tracePt t="50435" x="7143750" y="3022600"/>
          <p14:tracePt t="50451" x="7150100" y="3022600"/>
          <p14:tracePt t="50516" x="7150100" y="3011488"/>
          <p14:tracePt t="50523" x="7143750" y="3000375"/>
          <p14:tracePt t="50531" x="7137400" y="2994025"/>
          <p14:tracePt t="50539" x="7132638" y="2982913"/>
          <p14:tracePt t="50547" x="7104063" y="2960688"/>
          <p14:tracePt t="50559" x="7080250" y="2943225"/>
          <p14:tracePt t="50576" x="7051675" y="2925763"/>
          <p14:tracePt t="50593" x="7007225" y="2908300"/>
          <p14:tracePt t="50609" x="6915150" y="2868613"/>
          <p14:tracePt t="50626" x="6794500" y="2835275"/>
          <p14:tracePt t="50642" x="6583363" y="2778125"/>
          <p14:tracePt t="50660" x="6429375" y="2736850"/>
          <p14:tracePt t="50677" x="6269038" y="2697163"/>
          <p14:tracePt t="50693" x="6149975" y="2668588"/>
          <p14:tracePt t="50709" x="6064250" y="2657475"/>
          <p14:tracePt t="50726" x="6011863" y="2651125"/>
          <p14:tracePt t="50743" x="5978525" y="2651125"/>
          <p14:tracePt t="50759" x="5926138" y="2646363"/>
          <p14:tracePt t="50776" x="5857875" y="2640013"/>
          <p14:tracePt t="50793" x="5761038" y="2628900"/>
          <p14:tracePt t="50810" x="5657850" y="2628900"/>
          <p14:tracePt t="50826" x="5549900" y="2622550"/>
          <p14:tracePt t="50843" x="5378450" y="2606675"/>
          <p14:tracePt t="50860" x="5268913" y="2600325"/>
          <p14:tracePt t="50876" x="5143500" y="2589213"/>
          <p14:tracePt t="50893" x="5011738" y="2582863"/>
          <p14:tracePt t="50909" x="4875213" y="2578100"/>
          <p14:tracePt t="50926" x="4743450" y="2571750"/>
          <p14:tracePt t="50943" x="4635500" y="2565400"/>
          <p14:tracePt t="50959" x="4532313" y="2565400"/>
          <p14:tracePt t="50976" x="4418013" y="2565400"/>
          <p14:tracePt t="50993" x="4275138" y="2565400"/>
          <p14:tracePt t="51009" x="4125913" y="2578100"/>
          <p14:tracePt t="51026" x="3971925" y="2589213"/>
          <p14:tracePt t="51042" x="3778250" y="2611438"/>
          <p14:tracePt t="51060" x="3679825" y="2628900"/>
          <p14:tracePt t="51076" x="3600450" y="2635250"/>
          <p14:tracePt t="51093" x="3543300" y="2640013"/>
          <p14:tracePt t="51109" x="3497263" y="2651125"/>
          <p14:tracePt t="51126" x="3446463" y="2657475"/>
          <p14:tracePt t="51143" x="3411538" y="2668588"/>
          <p14:tracePt t="51159" x="3382963" y="2674938"/>
          <p14:tracePt t="51176" x="3343275" y="2692400"/>
          <p14:tracePt t="51193" x="3303588" y="2708275"/>
          <p14:tracePt t="51209" x="3275013" y="2725738"/>
          <p14:tracePt t="51226" x="3246438" y="2749550"/>
          <p14:tracePt t="51243" x="3211513" y="2778125"/>
          <p14:tracePt t="51260" x="3200400" y="2800350"/>
          <p14:tracePt t="51276" x="3194050" y="2806700"/>
          <p14:tracePt t="51293" x="3189288" y="2822575"/>
          <p14:tracePt t="51309" x="3189288" y="2840038"/>
          <p14:tracePt t="51326" x="3189288" y="2857500"/>
          <p14:tracePt t="51343" x="3189288" y="2879725"/>
          <p14:tracePt t="51359" x="3194050" y="2903538"/>
          <p14:tracePt t="51376" x="3200400" y="2936875"/>
          <p14:tracePt t="51392" x="3217863" y="2960688"/>
          <p14:tracePt t="51409" x="3240088" y="2982913"/>
          <p14:tracePt t="51426" x="3257550" y="3000375"/>
          <p14:tracePt t="51443" x="3292475" y="3022600"/>
          <p14:tracePt t="51459" x="3314700" y="3035300"/>
          <p14:tracePt t="51476" x="3349625" y="3046413"/>
          <p14:tracePt t="51493" x="3382963" y="3063875"/>
          <p14:tracePt t="51509" x="3422650" y="3079750"/>
          <p14:tracePt t="51526" x="3486150" y="3103563"/>
          <p14:tracePt t="51543" x="3560763" y="3121025"/>
          <p14:tracePt t="51559" x="3640138" y="3136900"/>
          <p14:tracePt t="51576" x="3725863" y="3149600"/>
          <p14:tracePt t="51593" x="3806825" y="3160713"/>
          <p14:tracePt t="51609" x="3879850" y="3171825"/>
          <p14:tracePt t="51626" x="3960813" y="3182938"/>
          <p14:tracePt t="51643" x="4097338" y="3200400"/>
          <p14:tracePt t="51660" x="4217988" y="3211513"/>
          <p14:tracePt t="51676" x="4349750" y="3217863"/>
          <p14:tracePt t="51692" x="4492625" y="3235325"/>
          <p14:tracePt t="51709" x="4646613" y="3246438"/>
          <p14:tracePt t="51726" x="4829175" y="3257550"/>
          <p14:tracePt t="51742" x="5068888" y="3268663"/>
          <p14:tracePt t="51759" x="5314950" y="3268663"/>
          <p14:tracePt t="51776" x="5554663" y="3263900"/>
          <p14:tracePt t="51792" x="5794375" y="3263900"/>
          <p14:tracePt t="51809" x="6086475" y="3268663"/>
          <p14:tracePt t="51826" x="6361113" y="3268663"/>
          <p14:tracePt t="51842" x="6589713" y="3268663"/>
          <p14:tracePt t="51859" x="6840538" y="3251200"/>
          <p14:tracePt t="51876" x="6983413" y="3228975"/>
          <p14:tracePt t="51892" x="7126288" y="3189288"/>
          <p14:tracePt t="51909" x="7251700" y="3143250"/>
          <p14:tracePt t="51926" x="7343775" y="3114675"/>
          <p14:tracePt t="51943" x="7418388" y="3086100"/>
          <p14:tracePt t="51960" x="7486650" y="3068638"/>
          <p14:tracePt t="51976" x="7543800" y="3051175"/>
          <p14:tracePt t="51992" x="7583488" y="3040063"/>
          <p14:tracePt t="52009" x="7589838" y="3028950"/>
          <p14:tracePt t="52026" x="7594600" y="3017838"/>
          <p14:tracePt t="52042" x="7594600" y="3000375"/>
          <p14:tracePt t="52059" x="7594600" y="2982913"/>
          <p14:tracePt t="52076" x="7594600" y="2965450"/>
          <p14:tracePt t="52093" x="7589838" y="2949575"/>
          <p14:tracePt t="52109" x="7578725" y="2921000"/>
          <p14:tracePt t="52126" x="7554913" y="2892425"/>
          <p14:tracePt t="52143" x="7526338" y="2863850"/>
          <p14:tracePt t="52159" x="7493000" y="2828925"/>
          <p14:tracePt t="52176" x="7435850" y="2778125"/>
          <p14:tracePt t="52192" x="7354888" y="2714625"/>
          <p14:tracePt t="52209" x="7246938" y="2640013"/>
          <p14:tracePt t="52226" x="7126288" y="2571750"/>
          <p14:tracePt t="52243" x="7000875" y="2508250"/>
          <p14:tracePt t="52259" x="6840538" y="2435225"/>
          <p14:tracePt t="52276" x="6761163" y="2406650"/>
          <p14:tracePt t="52292" x="6721475" y="2389188"/>
          <p14:tracePt t="52309" x="6686550" y="2382838"/>
          <p14:tracePt t="52326" x="6675438" y="2378075"/>
          <p14:tracePt t="52387" x="6669088" y="2378075"/>
          <p14:tracePt t="52499" x="0" y="0"/>
        </p14:tracePtLst>
        <p14:tracePtLst>
          <p14:tracePt t="59404" x="2635250" y="3914775"/>
          <p14:tracePt t="59539" x="2640013" y="3914775"/>
          <p14:tracePt t="59555" x="2646363" y="3914775"/>
          <p14:tracePt t="59568" x="2646363" y="3903663"/>
          <p14:tracePt t="59571" x="2651125" y="3897313"/>
          <p14:tracePt t="59576" x="2657475" y="3879850"/>
          <p14:tracePt t="59603" x="2663825" y="3875088"/>
          <p14:tracePt t="59611" x="2663825" y="3868738"/>
          <p14:tracePt t="59675" x="2657475" y="3863975"/>
          <p14:tracePt t="59683" x="2646363" y="3857625"/>
          <p14:tracePt t="59691" x="2622550" y="3851275"/>
          <p14:tracePt t="59699" x="2536825" y="3829050"/>
          <p14:tracePt t="59715" x="2435225" y="3800475"/>
          <p14:tracePt t="59731" x="2314575" y="3765550"/>
          <p14:tracePt t="59759" x="2178050" y="3721100"/>
          <p14:tracePt t="59759" x="2039938" y="3686175"/>
          <p14:tracePt t="59792" x="1914525" y="3663950"/>
          <p14:tracePt t="59795" x="1806575" y="3646488"/>
          <p14:tracePt t="59809" x="1697038" y="3635375"/>
          <p14:tracePt t="59825" x="1589088" y="3622675"/>
          <p14:tracePt t="59843" x="1457325" y="3622675"/>
          <p14:tracePt t="59863" x="1377950" y="3622675"/>
          <p14:tracePt t="59876" x="1303338" y="3635375"/>
          <p14:tracePt t="59892" x="1239838" y="3657600"/>
          <p14:tracePt t="59909" x="1171575" y="3675063"/>
          <p14:tracePt t="59926" x="1096963" y="3703638"/>
          <p14:tracePt t="59943" x="1035050" y="3725863"/>
          <p14:tracePt t="59960" x="989013" y="3754438"/>
          <p14:tracePt t="59976" x="960438" y="3771900"/>
          <p14:tracePt t="59993" x="942975" y="3794125"/>
          <p14:tracePt t="60010" x="925513" y="3817938"/>
          <p14:tracePt t="60026" x="908050" y="3840163"/>
          <p14:tracePt t="60043" x="903288" y="3863975"/>
          <p14:tracePt t="60060" x="892175" y="3897313"/>
          <p14:tracePt t="60076" x="892175" y="3925888"/>
          <p14:tracePt t="60093" x="892175" y="3954463"/>
          <p14:tracePt t="60110" x="892175" y="3994150"/>
          <p14:tracePt t="60126" x="892175" y="4029075"/>
          <p14:tracePt t="60143" x="896938" y="4068763"/>
          <p14:tracePt t="60159" x="914400" y="4103688"/>
          <p14:tracePt t="60176" x="925513" y="4149725"/>
          <p14:tracePt t="60193" x="949325" y="4189413"/>
          <p14:tracePt t="60210" x="971550" y="4229100"/>
          <p14:tracePt t="60226" x="1000125" y="4268788"/>
          <p14:tracePt t="60243" x="1035050" y="4308475"/>
          <p14:tracePt t="60243" x="1046163" y="4325938"/>
          <p14:tracePt t="60261" x="1085850" y="4378325"/>
          <p14:tracePt t="60276" x="1131888" y="4435475"/>
          <p14:tracePt t="60293" x="1165225" y="4475163"/>
          <p14:tracePt t="60310" x="1211263" y="4514850"/>
          <p14:tracePt t="60326" x="1246188" y="4554538"/>
          <p14:tracePt t="60343" x="1268413" y="4572000"/>
          <p14:tracePt t="60360" x="1296988" y="4589463"/>
          <p14:tracePt t="60376" x="1320800" y="4606925"/>
          <p14:tracePt t="60393" x="1343025" y="4629150"/>
          <p14:tracePt t="60410" x="1371600" y="4640263"/>
          <p14:tracePt t="60426" x="1411288" y="4657725"/>
          <p14:tracePt t="60443" x="1450975" y="4679950"/>
          <p14:tracePt t="60460" x="1485900" y="4692650"/>
          <p14:tracePt t="60476" x="1514475" y="4703763"/>
          <p14:tracePt t="60493" x="1543050" y="4714875"/>
          <p14:tracePt t="60510" x="1571625" y="4732338"/>
          <p14:tracePt t="60527" x="1606550" y="4737100"/>
          <p14:tracePt t="60543" x="1635125" y="4749800"/>
          <p14:tracePt t="60560" x="1668463" y="4760913"/>
          <p14:tracePt t="60576" x="1697038" y="4772025"/>
          <p14:tracePt t="60593" x="1720850" y="4778375"/>
          <p14:tracePt t="60610" x="1736725" y="4783138"/>
          <p14:tracePt t="60626" x="1760538" y="4783138"/>
          <p14:tracePt t="60643" x="1782763" y="4789488"/>
          <p14:tracePt t="60660" x="1793875" y="4789488"/>
          <p14:tracePt t="60676" x="1800225" y="4789488"/>
          <p14:tracePt t="60693" x="1811338" y="4789488"/>
          <p14:tracePt t="60764" x="1817688" y="4789488"/>
          <p14:tracePt t="60780" x="1822450" y="4789488"/>
          <p14:tracePt t="60852" x="1828800" y="4789488"/>
          <p14:tracePt t="60860" x="1835150" y="4783138"/>
          <p14:tracePt t="60868" x="1839913" y="4772025"/>
          <p14:tracePt t="60886" x="1863725" y="4743450"/>
          <p14:tracePt t="60893" x="1863725" y="4737100"/>
          <p14:tracePt t="60893" x="1879600" y="4703763"/>
          <p14:tracePt t="60910" x="1885950" y="4651375"/>
          <p14:tracePt t="60926" x="1897063" y="4572000"/>
          <p14:tracePt t="60943" x="1897063" y="4475163"/>
          <p14:tracePt t="60960" x="1885950" y="4394200"/>
          <p14:tracePt t="60976" x="1868488" y="4325938"/>
          <p14:tracePt t="60993" x="1851025" y="4246563"/>
          <p14:tracePt t="61010" x="1811338" y="4125913"/>
          <p14:tracePt t="61026" x="1749425" y="3994150"/>
          <p14:tracePt t="61043" x="1679575" y="3868738"/>
          <p14:tracePt t="61060" x="1651000" y="3829050"/>
          <p14:tracePt t="61076" x="1639888" y="3800475"/>
          <p14:tracePt t="61093" x="1628775" y="3778250"/>
          <p14:tracePt t="61110" x="1617663" y="3743325"/>
          <p14:tracePt t="61126" x="1611313" y="3732213"/>
          <p14:tracePt t="61143" x="1611313" y="3721100"/>
          <p14:tracePt t="61324" x="1617663" y="3714750"/>
          <p14:tracePt t="61340" x="1622425" y="3714750"/>
          <p14:tracePt t="61604" x="1628775" y="3714750"/>
          <p14:tracePt t="61612" x="1639888" y="3714750"/>
          <p14:tracePt t="61619" x="1663700" y="3714750"/>
          <p14:tracePt t="61628" x="1685925" y="3725863"/>
          <p14:tracePt t="61628" x="1731963" y="3736975"/>
          <p14:tracePt t="61644" x="1822450" y="3754438"/>
          <p14:tracePt t="61644" x="1879600" y="3765550"/>
          <p14:tracePt t="61660" x="1982788" y="3783013"/>
          <p14:tracePt t="61676" x="2092325" y="3800475"/>
          <p14:tracePt t="61693" x="2171700" y="3811588"/>
          <p14:tracePt t="61709" x="2222500" y="3822700"/>
          <p14:tracePt t="61726" x="2246313" y="3829050"/>
          <p14:tracePt t="61743" x="2263775" y="3829050"/>
          <p14:tracePt t="61760" x="2279650" y="3835400"/>
          <p14:tracePt t="61776" x="2314575" y="3835400"/>
          <p14:tracePt t="61793" x="2349500" y="3840163"/>
          <p14:tracePt t="61810" x="2393950" y="3846513"/>
          <p14:tracePt t="61826" x="2446338" y="3857625"/>
          <p14:tracePt t="61843" x="2520950" y="3863975"/>
          <p14:tracePt t="61860" x="2554288" y="3863975"/>
          <p14:tracePt t="61876" x="2589213" y="3868738"/>
          <p14:tracePt t="61893" x="2606675" y="3868738"/>
          <p14:tracePt t="61910" x="2622550" y="3875088"/>
          <p14:tracePt t="61926" x="2640013" y="3875088"/>
          <p14:tracePt t="61944" x="2646363" y="3875088"/>
          <p14:tracePt t="61959" x="2657475" y="3875088"/>
          <p14:tracePt t="61996" x="2663825" y="3875088"/>
          <p14:tracePt t="62012" x="2668588" y="3875088"/>
          <p14:tracePt t="62028" x="2674938" y="3875088"/>
          <p14:tracePt t="62052" x="2686050" y="3875088"/>
          <p14:tracePt t="62060" x="2692400" y="3875088"/>
          <p14:tracePt t="62060" x="2697163" y="3875088"/>
          <p14:tracePt t="62076" x="2708275" y="3875088"/>
          <p14:tracePt t="62093" x="2720975" y="3875088"/>
          <p14:tracePt t="62110" x="2725738" y="3875088"/>
          <p14:tracePt t="62125" x="2732088" y="3875088"/>
          <p14:tracePt t="62142" x="2736850" y="3868738"/>
          <p14:tracePt t="62159" x="2743200" y="3868738"/>
          <p14:tracePt t="62175" x="2749550" y="3857625"/>
          <p14:tracePt t="62193" x="2754313" y="3851275"/>
          <p14:tracePt t="62210" x="2765425" y="3835400"/>
          <p14:tracePt t="62226" x="2765425" y="3829050"/>
          <p14:tracePt t="62243" x="2765425" y="3822700"/>
          <p14:tracePt t="62353" x="2771775" y="3822700"/>
          <p14:tracePt t="62380" x="2778125" y="3822700"/>
          <p14:tracePt t="62388" x="2789238" y="3822700"/>
          <p14:tracePt t="62396" x="2806700" y="3822700"/>
          <p14:tracePt t="62404" x="2817813" y="3822700"/>
          <p14:tracePt t="62409" x="2835275" y="3822700"/>
          <p14:tracePt t="62426" x="2851150" y="3822700"/>
          <p14:tracePt t="62443" x="2868613" y="3822700"/>
          <p14:tracePt t="62459" x="2932113" y="3822700"/>
          <p14:tracePt t="62476" x="3000375" y="3822700"/>
          <p14:tracePt t="62493" x="3079750" y="3829050"/>
          <p14:tracePt t="62510" x="3194050" y="3846513"/>
          <p14:tracePt t="62526" x="3336925" y="3879850"/>
          <p14:tracePt t="62543" x="3451225" y="3897313"/>
          <p14:tracePt t="62559" x="3525838" y="3903663"/>
          <p14:tracePt t="62576" x="3549650" y="3903663"/>
          <p14:tracePt t="62593" x="3554413" y="3903663"/>
          <p14:tracePt t="62844" x="3565525" y="3903663"/>
          <p14:tracePt t="62852" x="3582988" y="3903663"/>
          <p14:tracePt t="62860" x="3611563" y="3903663"/>
          <p14:tracePt t="62876" x="3622675" y="3903663"/>
          <p14:tracePt t="62876" x="3668713" y="3903663"/>
          <p14:tracePt t="62893" x="3725863" y="3903663"/>
          <p14:tracePt t="62910" x="3789363" y="3908425"/>
          <p14:tracePt t="62926" x="3835400" y="3914775"/>
          <p14:tracePt t="62943" x="3863975" y="3914775"/>
          <p14:tracePt t="62959" x="3879850" y="3914775"/>
          <p14:tracePt t="62976" x="3886200" y="3914775"/>
          <p14:tracePt t="62993" x="3897313" y="3921125"/>
          <p14:tracePt t="63010" x="3903663" y="3921125"/>
          <p14:tracePt t="63026" x="3914775" y="3921125"/>
          <p14:tracePt t="63043" x="3921125" y="3921125"/>
          <p14:tracePt t="63060" x="3925888" y="3921125"/>
          <p14:tracePt t="63076" x="3937000" y="3921125"/>
          <p14:tracePt t="63093" x="3943350" y="3921125"/>
          <p14:tracePt t="63109" x="3960813" y="3921125"/>
          <p14:tracePt t="63125" x="3965575" y="3921125"/>
          <p14:tracePt t="63484" x="3971925" y="3921125"/>
          <p14:tracePt t="63492" x="4006850" y="3921125"/>
          <p14:tracePt t="63503" x="4029075" y="3921125"/>
          <p14:tracePt t="63510" x="4125913" y="3943350"/>
          <p14:tracePt t="63526" x="4229100" y="3954463"/>
          <p14:tracePt t="63543" x="4332288" y="3965575"/>
          <p14:tracePt t="63559" x="4418013" y="3971925"/>
          <p14:tracePt t="63576" x="4468813" y="3978275"/>
          <p14:tracePt t="63593" x="4492625" y="3978275"/>
          <p14:tracePt t="63660" x="4497388" y="3978275"/>
          <p14:tracePt t="63660" x="4503738" y="3978275"/>
          <p14:tracePt t="63676" x="4508500" y="3978275"/>
          <p14:tracePt t="63677" x="4532313" y="3978275"/>
          <p14:tracePt t="63693" x="4560888" y="3971925"/>
          <p14:tracePt t="63709" x="4589463" y="3965575"/>
          <p14:tracePt t="63726" x="4611688" y="3965575"/>
          <p14:tracePt t="63743" x="4640263" y="3960813"/>
          <p14:tracePt t="63759" x="4657725" y="3954463"/>
          <p14:tracePt t="63776" x="4664075" y="3954463"/>
          <p14:tracePt t="63793" x="4668838" y="3949700"/>
          <p14:tracePt t="63940" x="4664075" y="3943350"/>
          <p14:tracePt t="63953" x="4657725" y="3943350"/>
          <p14:tracePt t="63956" x="4651375" y="3943350"/>
          <p14:tracePt t="63960" x="4640263" y="3937000"/>
          <p14:tracePt t="63976" x="4629150" y="3932238"/>
          <p14:tracePt t="63993" x="4600575" y="3925888"/>
          <p14:tracePt t="64009" x="4583113" y="3914775"/>
          <p14:tracePt t="64026" x="4572000" y="3914775"/>
          <p14:tracePt t="64196" x="4560888" y="3908425"/>
          <p14:tracePt t="64204" x="4543425" y="3903663"/>
          <p14:tracePt t="64212" x="4497388" y="3892550"/>
          <p14:tracePt t="64228" x="4479925" y="3879850"/>
          <p14:tracePt t="64228" x="4457700" y="3875088"/>
          <p14:tracePt t="64243" x="4411663" y="3863975"/>
          <p14:tracePt t="64260" x="4378325" y="3851275"/>
          <p14:tracePt t="64276" x="4371975" y="3851275"/>
          <p14:tracePt t="64476" x="4378325" y="3851275"/>
          <p14:tracePt t="64484" x="4383088" y="3851275"/>
          <p14:tracePt t="64486" x="4389438" y="3851275"/>
          <p14:tracePt t="64493" x="4411663" y="3851275"/>
          <p14:tracePt t="64509" x="4429125" y="3851275"/>
          <p14:tracePt t="64526" x="4435475" y="3857625"/>
          <p14:tracePt t="64543" x="4440238" y="3857625"/>
          <p14:tracePt t="64559" x="4446588" y="3857625"/>
          <p14:tracePt t="64576" x="4451350" y="3857625"/>
          <p14:tracePt t="64593" x="4457700" y="3857625"/>
          <p14:tracePt t="64684" x="4451350" y="3857625"/>
          <p14:tracePt t="64692" x="4440238" y="3857625"/>
          <p14:tracePt t="64702" x="4422775" y="3857625"/>
          <p14:tracePt t="64708" x="4394200" y="3857625"/>
          <p14:tracePt t="64715" x="4332288" y="3857625"/>
          <p14:tracePt t="64726" x="4279900" y="3857625"/>
          <p14:tracePt t="64743" x="4246563" y="3857625"/>
          <p14:tracePt t="64759" x="4222750" y="3857625"/>
          <p14:tracePt t="64776" x="4211638" y="3857625"/>
          <p14:tracePt t="64916" x="4217988" y="3857625"/>
          <p14:tracePt t="64923" x="4229100" y="3857625"/>
          <p14:tracePt t="64935" x="4246563" y="3863975"/>
          <p14:tracePt t="64939" x="4264025" y="3868738"/>
          <p14:tracePt t="64946" x="4321175" y="3879850"/>
          <p14:tracePt t="64959" x="4389438" y="3886200"/>
          <p14:tracePt t="64976" x="4451350" y="3892550"/>
          <p14:tracePt t="64993" x="4514850" y="3897313"/>
          <p14:tracePt t="65009" x="4583113" y="3897313"/>
          <p14:tracePt t="65026" x="4629150" y="3903663"/>
          <p14:tracePt t="65043" x="4675188" y="3903663"/>
          <p14:tracePt t="65060" x="4697413" y="3903663"/>
          <p14:tracePt t="65076" x="4721225" y="3903663"/>
          <p14:tracePt t="65093" x="4743450" y="3903663"/>
          <p14:tracePt t="65109" x="4760913" y="3903663"/>
          <p14:tracePt t="65126" x="4789488" y="3903663"/>
          <p14:tracePt t="65143" x="4800600" y="3903663"/>
          <p14:tracePt t="65159" x="4811713" y="3903663"/>
          <p14:tracePt t="65176" x="4822825" y="3903663"/>
          <p14:tracePt t="65193" x="4840288" y="3908425"/>
          <p14:tracePt t="65209" x="4868863" y="3908425"/>
          <p14:tracePt t="65226" x="4914900" y="3914775"/>
          <p14:tracePt t="65243" x="5029200" y="3921125"/>
          <p14:tracePt t="65260" x="5137150" y="3925888"/>
          <p14:tracePt t="65277" x="5286375" y="3925888"/>
          <p14:tracePt t="65293" x="5480050" y="3921125"/>
          <p14:tracePt t="65309" x="5708650" y="3914775"/>
          <p14:tracePt t="65326" x="5892800" y="3903663"/>
          <p14:tracePt t="65343" x="6057900" y="3886200"/>
          <p14:tracePt t="65359" x="6207125" y="3875088"/>
          <p14:tracePt t="65376" x="6337300" y="3863975"/>
          <p14:tracePt t="65393" x="6440488" y="3846513"/>
          <p14:tracePt t="65409" x="6503988" y="3822700"/>
          <p14:tracePt t="65426" x="6554788" y="3806825"/>
          <p14:tracePt t="65443" x="6583363" y="3794125"/>
          <p14:tracePt t="65459" x="6629400" y="3783013"/>
          <p14:tracePt t="65476" x="6635750" y="3778250"/>
          <p14:tracePt t="65515" x="6635750" y="3771900"/>
          <p14:tracePt t="65535" x="6635750" y="3765550"/>
          <p14:tracePt t="65539" x="6629400" y="3754438"/>
          <p14:tracePt t="65543" x="6611938" y="3725863"/>
          <p14:tracePt t="65559" x="6561138" y="3692525"/>
          <p14:tracePt t="65576" x="6532563" y="3692525"/>
          <p14:tracePt t="65875" x="6515100" y="3686175"/>
          <p14:tracePt t="65883" x="6508750" y="3686175"/>
          <p14:tracePt t="65902" x="6503988" y="3686175"/>
          <p14:tracePt t="65909" x="6497638" y="3686175"/>
          <p14:tracePt t="65910" x="6492875" y="3686175"/>
          <p14:tracePt t="65972" x="6486525" y="3686175"/>
          <p14:tracePt t="65980" x="6475413" y="3692525"/>
          <p14:tracePt t="66002" x="6464300" y="3697288"/>
          <p14:tracePt t="66011" x="6464300" y="3703638"/>
          <p14:tracePt t="66026" x="6457950" y="3708400"/>
          <p14:tracePt t="66052" x="6457950" y="3714750"/>
          <p14:tracePt t="66067" x="6457950" y="3721100"/>
          <p14:tracePt t="66076" x="6457950" y="3725863"/>
          <p14:tracePt t="66076" x="6457950" y="3749675"/>
          <p14:tracePt t="66093" x="6464300" y="3771900"/>
          <p14:tracePt t="66109" x="6475413" y="3794125"/>
          <p14:tracePt t="66126" x="6486525" y="3811588"/>
          <p14:tracePt t="66143" x="6492875" y="3829050"/>
          <p14:tracePt t="66159" x="6503988" y="3835400"/>
          <p14:tracePt t="66176" x="6515100" y="3840163"/>
          <p14:tracePt t="66193" x="6526213" y="3846513"/>
          <p14:tracePt t="66209" x="6550025" y="3863975"/>
          <p14:tracePt t="66226" x="6578600" y="3879850"/>
          <p14:tracePt t="66243" x="6629400" y="3897313"/>
          <p14:tracePt t="66259" x="6708775" y="3914775"/>
          <p14:tracePt t="66276" x="6765925" y="3925888"/>
          <p14:tracePt t="66292" x="6823075" y="3943350"/>
          <p14:tracePt t="66309" x="6897688" y="3960813"/>
          <p14:tracePt t="66326" x="6989763" y="3978275"/>
          <p14:tracePt t="66343" x="7075488" y="3983038"/>
          <p14:tracePt t="66359" x="7161213" y="3983038"/>
          <p14:tracePt t="66376" x="7258050" y="3983038"/>
          <p14:tracePt t="66392" x="7350125" y="3978275"/>
          <p14:tracePt t="66409" x="7451725" y="3978275"/>
          <p14:tracePt t="66426" x="7561263" y="3971925"/>
          <p14:tracePt t="66443" x="7686675" y="3960813"/>
          <p14:tracePt t="66459" x="7886700" y="3914775"/>
          <p14:tracePt t="66476" x="8012113" y="3879850"/>
          <p14:tracePt t="66492" x="8154988" y="3851275"/>
          <p14:tracePt t="66509" x="8297863" y="3822700"/>
          <p14:tracePt t="66526" x="8440738" y="3800475"/>
          <p14:tracePt t="66542" x="8561388" y="3771900"/>
          <p14:tracePt t="66559" x="8658225" y="3736975"/>
          <p14:tracePt t="66576" x="8726488" y="3703638"/>
          <p14:tracePt t="66592" x="8766175" y="3668713"/>
          <p14:tracePt t="66609" x="8801100" y="3640138"/>
          <p14:tracePt t="66626" x="8818563" y="3622675"/>
          <p14:tracePt t="66643" x="8840788" y="3589338"/>
          <p14:tracePt t="66660" x="8847138" y="3578225"/>
          <p14:tracePt t="66676" x="8847138" y="3560763"/>
          <p14:tracePt t="66692" x="8847138" y="3549650"/>
          <p14:tracePt t="66709" x="8840788" y="3525838"/>
          <p14:tracePt t="66727" x="8823325" y="3503613"/>
          <p14:tracePt t="66743" x="8801100" y="3475038"/>
          <p14:tracePt t="66760" x="8761413" y="3429000"/>
          <p14:tracePt t="66777" x="8704263" y="3389313"/>
          <p14:tracePt t="66793" x="8647113" y="3349625"/>
          <p14:tracePt t="66810" x="8578850" y="3314700"/>
          <p14:tracePt t="66827" x="8447088" y="3257550"/>
          <p14:tracePt t="66844" x="8326438" y="3228975"/>
          <p14:tracePt t="66860" x="8201025" y="3194050"/>
          <p14:tracePt t="66876" x="8075613" y="3178175"/>
          <p14:tracePt t="66892" x="7954963" y="3165475"/>
          <p14:tracePt t="66909" x="7835900" y="3160713"/>
          <p14:tracePt t="66926" x="7726363" y="3160713"/>
          <p14:tracePt t="66942" x="7612063" y="3160713"/>
          <p14:tracePt t="66960" x="7493000" y="3182938"/>
          <p14:tracePt t="66976" x="7350125" y="3217863"/>
          <p14:tracePt t="66992" x="7207250" y="3263900"/>
          <p14:tracePt t="67009" x="7092950" y="3297238"/>
          <p14:tracePt t="67026" x="7007225" y="3349625"/>
          <p14:tracePt t="67042" x="6961188" y="3389313"/>
          <p14:tracePt t="67042" x="6937375" y="3411538"/>
          <p14:tracePt t="67060" x="6915150" y="3463925"/>
          <p14:tracePt t="67076" x="6897688" y="3532188"/>
          <p14:tracePt t="67093" x="6892925" y="3611563"/>
          <p14:tracePt t="67109" x="6892925" y="3679825"/>
          <p14:tracePt t="67126" x="6897688" y="3732213"/>
          <p14:tracePt t="67142" x="6921500" y="3789363"/>
          <p14:tracePt t="67159" x="6950075" y="3840163"/>
          <p14:tracePt t="67176" x="7029450" y="3914775"/>
          <p14:tracePt t="67193" x="7132638" y="3994150"/>
          <p14:tracePt t="67209" x="7246938" y="4051300"/>
          <p14:tracePt t="67226" x="7400925" y="4103688"/>
          <p14:tracePt t="67242" x="7618413" y="4132263"/>
          <p14:tracePt t="67242" x="7726363" y="4132263"/>
          <p14:tracePt t="67259" x="8023225" y="4079875"/>
          <p14:tracePt t="67276" x="8297863" y="3994150"/>
          <p14:tracePt t="67293" x="8543925" y="3897313"/>
          <p14:tracePt t="67309" x="8737600" y="3806825"/>
          <p14:tracePt t="67326" x="8847138" y="3721100"/>
          <p14:tracePt t="67342" x="8909050" y="3663950"/>
          <p14:tracePt t="67359" x="8937625" y="3611563"/>
          <p14:tracePt t="67376" x="8950325" y="3554413"/>
          <p14:tracePt t="67393" x="8955088" y="3508375"/>
          <p14:tracePt t="67409" x="8950325" y="3475038"/>
          <p14:tracePt t="67426" x="8932863" y="3440113"/>
          <p14:tracePt t="67442" x="8904288" y="3406775"/>
          <p14:tracePt t="67459" x="8812213" y="3349625"/>
          <p14:tracePt t="67476" x="8750300" y="3314700"/>
          <p14:tracePt t="67493" x="8658225" y="3279775"/>
          <p14:tracePt t="67509" x="8555038" y="3251200"/>
          <p14:tracePt t="67526" x="8429625" y="3222625"/>
          <p14:tracePt t="67542" x="8293100" y="3206750"/>
          <p14:tracePt t="67559" x="8178800" y="3200400"/>
          <p14:tracePt t="67576" x="8069263" y="3200400"/>
          <p14:tracePt t="67593" x="7954963" y="3206750"/>
          <p14:tracePt t="67609" x="7869238" y="3228975"/>
          <p14:tracePt t="67626" x="7800975" y="3251200"/>
          <p14:tracePt t="67643" x="7732713" y="3292475"/>
          <p14:tracePt t="67660" x="7704138" y="3314700"/>
          <p14:tracePt t="67676" x="7675563" y="3343275"/>
          <p14:tracePt t="67693" x="7646988" y="3378200"/>
          <p14:tracePt t="67709" x="7607300" y="3422650"/>
          <p14:tracePt t="67726" x="7566025" y="3492500"/>
          <p14:tracePt t="67742" x="7532688" y="3571875"/>
          <p14:tracePt t="67760" x="7497763" y="3657600"/>
          <p14:tracePt t="67776" x="7475538" y="3765550"/>
          <p14:tracePt t="67793" x="7464425" y="3857625"/>
          <p14:tracePt t="67809" x="7469188" y="3954463"/>
          <p14:tracePt t="67826" x="7497763" y="4029075"/>
          <p14:tracePt t="67842" x="7554913" y="4114800"/>
          <p14:tracePt t="67860" x="7612063" y="4149725"/>
          <p14:tracePt t="67876" x="7693025" y="4160838"/>
          <p14:tracePt t="67892" x="7812088" y="4165600"/>
          <p14:tracePt t="67909" x="7943850" y="4165600"/>
          <p14:tracePt t="67926" x="8086725" y="4132263"/>
          <p14:tracePt t="67942" x="8293100" y="4051300"/>
          <p14:tracePt t="67959" x="8504238" y="3949700"/>
          <p14:tracePt t="67976" x="8664575" y="3846513"/>
          <p14:tracePt t="67993" x="8755063" y="3749675"/>
          <p14:tracePt t="68009" x="8812213" y="3675063"/>
          <p14:tracePt t="68026" x="8823325" y="3622675"/>
          <p14:tracePt t="68042" x="8807450" y="3554413"/>
          <p14:tracePt t="68059" x="8766175" y="3508375"/>
          <p14:tracePt t="68076" x="8693150" y="3463925"/>
          <p14:tracePt t="68092" x="8601075" y="3429000"/>
          <p14:tracePt t="68109" x="8475663" y="3394075"/>
          <p14:tracePt t="68126" x="8280400" y="3360738"/>
          <p14:tracePt t="68142" x="8012113" y="3325813"/>
          <p14:tracePt t="68158" x="7732713" y="3308350"/>
          <p14:tracePt t="68175" x="7532688" y="3303588"/>
          <p14:tracePt t="68192" x="7418388" y="3303588"/>
          <p14:tracePt t="68208" x="7354888" y="3325813"/>
          <p14:tracePt t="68226" x="7343775" y="3343275"/>
          <p14:tracePt t="68242" x="7337425" y="3343275"/>
          <p14:tracePt t="68242" x="7337425" y="3349625"/>
          <p14:tracePt t="68711" x="0" y="0"/>
        </p14:tracePtLst>
        <p14:tracePtLst>
          <p14:tracePt t="69655" x="7840663" y="3697288"/>
          <p14:tracePt t="70003" x="7829550" y="3708400"/>
          <p14:tracePt t="70011" x="7818438" y="3714750"/>
          <p14:tracePt t="70019" x="7800975" y="3732213"/>
          <p14:tracePt t="70026" x="7766050" y="3754438"/>
          <p14:tracePt t="70042" x="7732713" y="3771900"/>
          <p14:tracePt t="70059" x="7726363" y="3778250"/>
          <p14:tracePt t="70219" x="7715250" y="3778250"/>
          <p14:tracePt t="70227" x="7708900" y="3783013"/>
          <p14:tracePt t="70235" x="7686675" y="3794125"/>
          <p14:tracePt t="70243" x="7578725" y="3822700"/>
          <p14:tracePt t="70259" x="7497763" y="3846513"/>
          <p14:tracePt t="70260" x="7189788" y="3886200"/>
          <p14:tracePt t="70276" x="6640513" y="3932238"/>
          <p14:tracePt t="70293" x="5994400" y="3989388"/>
          <p14:tracePt t="70309" x="5365750" y="4046538"/>
          <p14:tracePt t="70326" x="4851400" y="4092575"/>
          <p14:tracePt t="70342" x="4479925" y="4108450"/>
          <p14:tracePt t="70359" x="4268788" y="4108450"/>
          <p14:tracePt t="70376" x="4143375" y="4103688"/>
          <p14:tracePt t="70393" x="4103688" y="4086225"/>
          <p14:tracePt t="70451" x="4097338" y="4079875"/>
          <p14:tracePt t="70459" x="4097338" y="4075113"/>
          <p14:tracePt t="70467" x="4097338" y="4064000"/>
          <p14:tracePt t="70476" x="4097338" y="4051300"/>
          <p14:tracePt t="70483" x="4097338" y="4035425"/>
          <p14:tracePt t="70492" x="4097338" y="4022725"/>
          <p14:tracePt t="70509" x="4092575" y="4006850"/>
          <p14:tracePt t="70526" x="4079875" y="3989388"/>
          <p14:tracePt t="70542" x="4064000" y="3965575"/>
          <p14:tracePt t="70559" x="4022725" y="3925888"/>
          <p14:tracePt t="70576" x="3960813" y="3886200"/>
          <p14:tracePt t="70593" x="3914775" y="3863975"/>
          <p14:tracePt t="70609" x="3886200" y="3857625"/>
          <p14:tracePt t="70626" x="3879850" y="3857625"/>
          <p14:tracePt t="70642" x="3857625" y="3857625"/>
          <p14:tracePt t="70659" x="3822700" y="3851275"/>
          <p14:tracePt t="70676" x="3778250" y="3851275"/>
          <p14:tracePt t="70692" x="3743325" y="3851275"/>
          <p14:tracePt t="70709" x="3732213" y="3851275"/>
          <p14:tracePt t="70795" x="3743325" y="3846513"/>
          <p14:tracePt t="70803" x="3760788" y="3846513"/>
          <p14:tracePt t="70811" x="3794125" y="3835400"/>
          <p14:tracePt t="70819" x="3835400" y="3829050"/>
          <p14:tracePt t="70825" x="3937000" y="3806825"/>
          <p14:tracePt t="70842" x="4079875" y="3794125"/>
          <p14:tracePt t="70859" x="4149725" y="3794125"/>
          <p14:tracePt t="70876" x="4171950" y="3794125"/>
          <p14:tracePt t="70939" x="4149725" y="3794125"/>
          <p14:tracePt t="70939" x="4121150" y="3800475"/>
          <p14:tracePt t="70955" x="4079875" y="3811588"/>
          <p14:tracePt t="70963" x="4035425" y="3811588"/>
          <p14:tracePt t="70971" x="3978275" y="3817938"/>
          <p14:tracePt t="70979" x="3846513" y="3829050"/>
          <p14:tracePt t="70992" x="3703638" y="3829050"/>
          <p14:tracePt t="71009" x="3611563" y="3835400"/>
          <p14:tracePt t="71026" x="3594100" y="3835400"/>
          <p14:tracePt t="71083" x="3611563" y="3835400"/>
          <p14:tracePt t="71091" x="3668713" y="3822700"/>
          <p14:tracePt t="71103" x="3714750" y="3811588"/>
          <p14:tracePt t="71112" x="3817938" y="3800475"/>
          <p14:tracePt t="71126" x="3937000" y="3800475"/>
          <p14:tracePt t="71142" x="4011613" y="3800475"/>
          <p14:tracePt t="71159" x="4017963" y="3800475"/>
          <p14:tracePt t="71203" x="4006850" y="3800475"/>
          <p14:tracePt t="71203" x="3978275" y="3811588"/>
          <p14:tracePt t="71219" x="3937000" y="3822700"/>
          <p14:tracePt t="71227" x="3892550" y="3840163"/>
          <p14:tracePt t="71235" x="3851275" y="3846513"/>
          <p14:tracePt t="71243" x="3778250" y="3851275"/>
          <p14:tracePt t="71243" x="3760788" y="3851275"/>
          <p14:tracePt t="71259" x="3749675" y="3851275"/>
          <p14:tracePt t="71276" x="3743325" y="3851275"/>
          <p14:tracePt t="71563" x="3743325" y="3857625"/>
          <p14:tracePt t="71571" x="3778250" y="3868738"/>
          <p14:tracePt t="71579" x="3829050" y="3875088"/>
          <p14:tracePt t="71587" x="3908425" y="3892550"/>
          <p14:tracePt t="71595" x="4229100" y="3932238"/>
          <p14:tracePt t="71609" x="4789488" y="3960813"/>
          <p14:tracePt t="71626" x="5475288" y="3971925"/>
          <p14:tracePt t="71642" x="6521450" y="3954463"/>
          <p14:tracePt t="71660" x="7240588" y="3897313"/>
          <p14:tracePt t="71676" x="7886700" y="3840163"/>
          <p14:tracePt t="71692" x="8407400" y="3771900"/>
          <p14:tracePt t="71709" x="8794750" y="3714750"/>
          <p14:tracePt t="71726" x="9093200" y="3686175"/>
          <p14:tracePt t="71742" x="9137650" y="3675063"/>
          <p14:tracePt t="71759" x="9137650" y="3651250"/>
          <p14:tracePt t="71776" x="9137650" y="3629025"/>
          <p14:tracePt t="71792" x="9137650" y="3617913"/>
          <p14:tracePt t="71891" x="9137650" y="3606800"/>
          <p14:tracePt t="71907" x="9137650" y="3600450"/>
          <p14:tracePt t="71915" x="9132888" y="3589338"/>
          <p14:tracePt t="71923" x="9115425" y="3578225"/>
          <p14:tracePt t="71931" x="9075738" y="3549650"/>
          <p14:tracePt t="71942" x="8994775" y="3514725"/>
          <p14:tracePt t="71959" x="8858250" y="3468688"/>
          <p14:tracePt t="71976" x="8629650" y="3406775"/>
          <p14:tracePt t="71992" x="8332788" y="3343275"/>
          <p14:tracePt t="72009" x="8051800" y="3321050"/>
          <p14:tracePt t="72026" x="7818438" y="3303588"/>
          <p14:tracePt t="72042" x="7646988" y="3303588"/>
          <p14:tracePt t="72059" x="7469188" y="3349625"/>
          <p14:tracePt t="72076" x="7394575" y="3389313"/>
          <p14:tracePt t="72092" x="7354888" y="3435350"/>
          <p14:tracePt t="72109" x="7337425" y="3497263"/>
          <p14:tracePt t="72125" x="7337425" y="3578225"/>
          <p14:tracePt t="72142" x="7343775" y="3640138"/>
          <p14:tracePt t="72159" x="7366000" y="3692525"/>
          <p14:tracePt t="72176" x="7400925" y="3736975"/>
          <p14:tracePt t="72192" x="7458075" y="3771900"/>
          <p14:tracePt t="72209" x="7550150" y="3800475"/>
          <p14:tracePt t="72225" x="7675563" y="3806825"/>
          <p14:tracePt t="72242" x="7829550" y="3806825"/>
          <p14:tracePt t="72259" x="8150225" y="3743325"/>
          <p14:tracePt t="72276" x="8418513" y="3663950"/>
          <p14:tracePt t="72292" x="8647113" y="3554413"/>
          <p14:tracePt t="72309" x="8783638" y="3479800"/>
          <p14:tracePt t="72325" x="8836025" y="3429000"/>
          <p14:tracePt t="72342" x="8847138" y="3394075"/>
          <p14:tracePt t="72359" x="8847138" y="3389313"/>
          <p14:tracePt t="72376" x="8836025" y="3371850"/>
          <p14:tracePt t="72392" x="8801100" y="3343275"/>
          <p14:tracePt t="72409" x="8709025" y="3308350"/>
          <p14:tracePt t="72425" x="8594725" y="3268663"/>
          <p14:tracePt t="72442" x="8447088" y="3246438"/>
          <p14:tracePt t="72459" x="8189913" y="3222625"/>
          <p14:tracePt t="72476" x="8023225" y="3235325"/>
          <p14:tracePt t="72492" x="7897813" y="3268663"/>
          <p14:tracePt t="72509" x="7794625" y="3321050"/>
          <p14:tracePt t="72525" x="7732713" y="3389313"/>
          <p14:tracePt t="72542" x="7680325" y="3451225"/>
          <p14:tracePt t="72559" x="7640638" y="3521075"/>
          <p14:tracePt t="72576" x="7629525" y="3578225"/>
          <p14:tracePt t="72592" x="7629525" y="3635375"/>
          <p14:tracePt t="72609" x="7635875" y="3675063"/>
          <p14:tracePt t="72625" x="7664450" y="3697288"/>
          <p14:tracePt t="72642" x="7704138" y="3732213"/>
          <p14:tracePt t="72659" x="7818438" y="3760788"/>
          <p14:tracePt t="72676" x="7926388" y="3765550"/>
          <p14:tracePt t="72692" x="8104188" y="3749675"/>
          <p14:tracePt t="72709" x="8361363" y="3675063"/>
          <p14:tracePt t="72725" x="8561388" y="3560763"/>
          <p14:tracePt t="72742" x="8664575" y="3475038"/>
          <p14:tracePt t="72759" x="8686800" y="3417888"/>
          <p14:tracePt t="72776" x="8686800" y="3389313"/>
          <p14:tracePt t="72792" x="8669338" y="3354388"/>
          <p14:tracePt t="72809" x="8589963" y="3308350"/>
          <p14:tracePt t="72825" x="8475663" y="3257550"/>
          <p14:tracePt t="72842" x="8308975" y="3200400"/>
          <p14:tracePt t="72859" x="7978775" y="3149600"/>
          <p14:tracePt t="72876" x="7743825" y="3132138"/>
          <p14:tracePt t="72892" x="7583488" y="3143250"/>
          <p14:tracePt t="72909" x="7469188" y="3189288"/>
          <p14:tracePt t="72925" x="7400925" y="3263900"/>
          <p14:tracePt t="72943" x="7366000" y="3343275"/>
          <p14:tracePt t="72959" x="7350125" y="3422650"/>
          <p14:tracePt t="72975" x="7343775" y="3503613"/>
          <p14:tracePt t="72992" x="7361238" y="3560763"/>
          <p14:tracePt t="73009" x="7389813" y="3606800"/>
          <p14:tracePt t="73025" x="7446963" y="3651250"/>
          <p14:tracePt t="73042" x="7589838" y="3721100"/>
          <p14:tracePt t="73060" x="7766050" y="3771900"/>
          <p14:tracePt t="73075" x="8029575" y="3783013"/>
          <p14:tracePt t="73092" x="8315325" y="3754438"/>
          <p14:tracePt t="73109" x="8572500" y="3668713"/>
          <p14:tracePt t="73126" x="8783638" y="3578225"/>
          <p14:tracePt t="73142" x="8893175" y="3497263"/>
          <p14:tracePt t="73159" x="8921750" y="3446463"/>
          <p14:tracePt t="73175" x="8921750" y="3411538"/>
          <p14:tracePt t="73192" x="8893175" y="3378200"/>
          <p14:tracePt t="73209" x="8794750" y="3321050"/>
          <p14:tracePt t="73225" x="8658225" y="3263900"/>
          <p14:tracePt t="73241" x="8486775" y="3217863"/>
          <p14:tracePt t="73258" x="8121650" y="3160713"/>
          <p14:tracePt t="73275" x="7847013" y="3143250"/>
          <p14:tracePt t="73292" x="7651750" y="3165475"/>
          <p14:tracePt t="73309" x="7543800" y="3228975"/>
          <p14:tracePt t="73326" x="7480300" y="3314700"/>
          <p14:tracePt t="73342" x="7435850" y="3411538"/>
          <p14:tracePt t="73359" x="7400925" y="3521075"/>
          <p14:tracePt t="73375" x="7394575" y="3622675"/>
          <p14:tracePt t="73392" x="7407275" y="3732213"/>
          <p14:tracePt t="73409" x="7458075" y="3840163"/>
          <p14:tracePt t="73426" x="7537450" y="3921125"/>
          <p14:tracePt t="73442" x="7721600" y="3960813"/>
          <p14:tracePt t="73459" x="7908925" y="3949700"/>
          <p14:tracePt t="73475" x="8086725" y="3892550"/>
          <p14:tracePt t="73492" x="8247063" y="3811588"/>
          <p14:tracePt t="73509" x="8361363" y="3736975"/>
          <p14:tracePt t="73526" x="8429625" y="3651250"/>
          <p14:tracePt t="73542" x="8447088" y="3565525"/>
          <p14:tracePt t="73559" x="8423275" y="3468688"/>
          <p14:tracePt t="73575" x="8355013" y="3382963"/>
          <p14:tracePt t="73592" x="8258175" y="3303588"/>
          <p14:tracePt t="73609" x="8143875" y="3240088"/>
          <p14:tracePt t="73625" x="8035925" y="3200400"/>
          <p14:tracePt t="73642" x="7847013" y="3178175"/>
          <p14:tracePt t="73659" x="7754938" y="3178175"/>
          <p14:tracePt t="73675" x="7697788" y="3182938"/>
          <p14:tracePt t="73692" x="7669213" y="3194050"/>
          <p14:tracePt t="73709" x="7651750" y="3206750"/>
          <p14:tracePt t="73725" x="7635875" y="3222625"/>
          <p14:tracePt t="73742" x="7623175" y="3235325"/>
          <p14:tracePt t="73759" x="7607300" y="3251200"/>
          <p14:tracePt t="73775" x="7589838" y="3263900"/>
          <p14:tracePt t="73792" x="7578725" y="3286125"/>
          <p14:tracePt t="73809" x="7572375" y="3297238"/>
          <p14:tracePt t="73825" x="7566025" y="3303588"/>
          <p14:tracePt t="73842" x="7561263" y="3321050"/>
          <p14:tracePt t="73859" x="7554913" y="3325813"/>
          <p14:tracePt t="73875" x="7550150" y="3336925"/>
          <p14:tracePt t="73892" x="7550150" y="3343275"/>
          <p14:tracePt t="74271" x="0" y="0"/>
        </p14:tracePtLst>
        <p14:tracePtLst>
          <p14:tracePt t="75203" x="7664450" y="3411538"/>
          <p14:tracePt t="75475" x="7658100" y="3411538"/>
          <p14:tracePt t="75483" x="7646988" y="3417888"/>
          <p14:tracePt t="75492" x="7635875" y="3422650"/>
          <p14:tracePt t="75499" x="7589838" y="3429000"/>
          <p14:tracePt t="75515" x="7543800" y="3435350"/>
          <p14:tracePt t="75531" x="7480300" y="3435350"/>
          <p14:tracePt t="75542" x="7400925" y="3429000"/>
          <p14:tracePt t="75563" x="7304088" y="3411538"/>
          <p14:tracePt t="75576" x="7189788" y="3389313"/>
          <p14:tracePt t="75592" x="7069138" y="3360738"/>
          <p14:tracePt t="75609" x="6886575" y="3308350"/>
          <p14:tracePt t="75625" x="6583363" y="3206750"/>
          <p14:tracePt t="75642" x="6189663" y="3051175"/>
          <p14:tracePt t="75659" x="5622925" y="2782888"/>
          <p14:tracePt t="75676" x="5303838" y="2606675"/>
          <p14:tracePt t="75692" x="5006975" y="2435225"/>
          <p14:tracePt t="75709" x="4721225" y="2268538"/>
          <p14:tracePt t="75725" x="4503738" y="2132013"/>
          <p14:tracePt t="75742" x="4321175" y="2035175"/>
          <p14:tracePt t="75759" x="4189413" y="1960563"/>
          <p14:tracePt t="75775" x="4079875" y="1903413"/>
          <p14:tracePt t="75792" x="3994150" y="1857375"/>
          <p14:tracePt t="75809" x="3903663" y="1817688"/>
          <p14:tracePt t="75825" x="3794125" y="1778000"/>
          <p14:tracePt t="75842" x="3692525" y="1736725"/>
          <p14:tracePt t="75859" x="3536950" y="1692275"/>
          <p14:tracePt t="75876" x="3451225" y="1674813"/>
          <p14:tracePt t="75892" x="3365500" y="1663700"/>
          <p14:tracePt t="75909" x="3279775" y="1663700"/>
          <p14:tracePt t="75925" x="3182938" y="1663700"/>
          <p14:tracePt t="75942" x="3063875" y="1663700"/>
          <p14:tracePt t="75959" x="2943225" y="1679575"/>
          <p14:tracePt t="75976" x="2840038" y="1685925"/>
          <p14:tracePt t="75992" x="2771775" y="1692275"/>
          <p14:tracePt t="76009" x="2708275" y="1697038"/>
          <p14:tracePt t="76025" x="2657475" y="1697038"/>
          <p14:tracePt t="76042" x="2617788" y="1697038"/>
          <p14:tracePt t="76059" x="2560638" y="1697038"/>
          <p14:tracePt t="76075" x="2532063" y="1697038"/>
          <p14:tracePt t="76092" x="2514600" y="1697038"/>
          <p14:tracePt t="76109" x="2508250" y="1697038"/>
          <p14:tracePt t="76125" x="2503488" y="1697038"/>
          <p14:tracePt t="76142" x="2486025" y="1692275"/>
          <p14:tracePt t="76158" x="2468563" y="1692275"/>
          <p14:tracePt t="76175" x="2451100" y="1679575"/>
          <p14:tracePt t="76192" x="2446338" y="1679575"/>
          <p14:tracePt t="76208" x="2417763" y="1663700"/>
          <p14:tracePt t="76225" x="2382838" y="1646238"/>
          <p14:tracePt t="76241" x="2336800" y="1622425"/>
          <p14:tracePt t="76258" x="2279650" y="1593850"/>
          <p14:tracePt t="76275" x="2263775" y="1589088"/>
          <p14:tracePt t="76292" x="2251075" y="1589088"/>
          <p14:tracePt t="76309" x="2246313" y="1589088"/>
          <p14:tracePt t="76325" x="2235200" y="1593850"/>
          <p14:tracePt t="76342" x="2222500" y="1611313"/>
          <p14:tracePt t="76359" x="2217738" y="1639888"/>
          <p14:tracePt t="76375" x="2217738" y="1679575"/>
          <p14:tracePt t="76392" x="2217738" y="1736725"/>
          <p14:tracePt t="76409" x="2222500" y="1793875"/>
          <p14:tracePt t="76425" x="2239963" y="1857375"/>
          <p14:tracePt t="76442" x="2257425" y="1908175"/>
          <p14:tracePt t="76459" x="2332038" y="1965325"/>
          <p14:tracePt t="76475" x="2446338" y="2006600"/>
          <p14:tracePt t="76492" x="2606675" y="2017713"/>
          <p14:tracePt t="76509" x="2771775" y="2022475"/>
          <p14:tracePt t="76525" x="2892425" y="2022475"/>
          <p14:tracePt t="76542" x="2965450" y="2000250"/>
          <p14:tracePt t="76559" x="3022600" y="1954213"/>
          <p14:tracePt t="76575" x="3057525" y="1892300"/>
          <p14:tracePt t="76592" x="3068638" y="1822450"/>
          <p14:tracePt t="76609" x="3063875" y="1771650"/>
          <p14:tracePt t="76625" x="3046413" y="1725613"/>
          <p14:tracePt t="76642" x="2994025" y="1668463"/>
          <p14:tracePt t="76659" x="2936875" y="1622425"/>
          <p14:tracePt t="76675" x="2846388" y="1582738"/>
          <p14:tracePt t="76692" x="2714625" y="1543050"/>
          <p14:tracePt t="76708" x="2578100" y="1520825"/>
          <p14:tracePt t="76725" x="2428875" y="1503363"/>
          <p14:tracePt t="76742" x="2308225" y="1503363"/>
          <p14:tracePt t="76759" x="2228850" y="1525588"/>
          <p14:tracePt t="76775" x="2200275" y="1543050"/>
          <p14:tracePt t="76792" x="2182813" y="1560513"/>
          <p14:tracePt t="76809" x="2165350" y="1571625"/>
          <p14:tracePt t="76825" x="2149475" y="1600200"/>
          <p14:tracePt t="76842" x="2143125" y="1628775"/>
          <p14:tracePt t="76859" x="2143125" y="1674813"/>
          <p14:tracePt t="76875" x="2149475" y="1697038"/>
          <p14:tracePt t="76892" x="2160588" y="1714500"/>
          <p14:tracePt t="76909" x="2182813" y="1731963"/>
          <p14:tracePt t="76925" x="2206625" y="1743075"/>
          <p14:tracePt t="76942" x="2217738" y="1760538"/>
          <p14:tracePt t="77179" x="2222500" y="1760538"/>
          <p14:tracePt t="77179" x="0" y="0"/>
        </p14:tracePtLst>
        <p14:tracePtLst>
          <p14:tracePt t="84661" x="3640138" y="4064000"/>
          <p14:tracePt t="84883" x="3635375" y="4064000"/>
          <p14:tracePt t="84891" x="3617913" y="4057650"/>
          <p14:tracePt t="84892" x="3600450" y="4051300"/>
          <p14:tracePt t="84907" x="3554413" y="4029075"/>
          <p14:tracePt t="84911" x="3486150" y="4006850"/>
          <p14:tracePt t="84926" x="3389313" y="3978275"/>
          <p14:tracePt t="84942" x="3292475" y="3943350"/>
          <p14:tracePt t="84959" x="3194050" y="3903663"/>
          <p14:tracePt t="84976" x="3103563" y="3868738"/>
          <p14:tracePt t="84993" x="3011488" y="3840163"/>
          <p14:tracePt t="85009" x="2908300" y="3811588"/>
          <p14:tracePt t="85026" x="2794000" y="3783013"/>
          <p14:tracePt t="85042" x="2628900" y="3736975"/>
          <p14:tracePt t="85060" x="2514600" y="3721100"/>
          <p14:tracePt t="85076" x="2406650" y="3714750"/>
          <p14:tracePt t="85093" x="2303463" y="3714750"/>
          <p14:tracePt t="85110" x="2193925" y="3714750"/>
          <p14:tracePt t="85126" x="2092325" y="3714750"/>
          <p14:tracePt t="85142" x="1978025" y="3725863"/>
          <p14:tracePt t="85159" x="1863725" y="3736975"/>
          <p14:tracePt t="85176" x="1760538" y="3765550"/>
          <p14:tracePt t="85193" x="1663700" y="3800475"/>
          <p14:tracePt t="85209" x="1593850" y="3840163"/>
          <p14:tracePt t="85226" x="1536700" y="3886200"/>
          <p14:tracePt t="85242" x="1497013" y="3960813"/>
          <p14:tracePt t="85260" x="1485900" y="4011613"/>
          <p14:tracePt t="85276" x="1474788" y="4068763"/>
          <p14:tracePt t="85292" x="1474788" y="4132263"/>
          <p14:tracePt t="85309" x="1492250" y="4217988"/>
          <p14:tracePt t="85326" x="1536700" y="4314825"/>
          <p14:tracePt t="85342" x="1600200" y="4429125"/>
          <p14:tracePt t="85359" x="1679575" y="4525963"/>
          <p14:tracePt t="85376" x="1765300" y="4611688"/>
          <p14:tracePt t="85393" x="1828800" y="4668838"/>
          <p14:tracePt t="85409" x="1885950" y="4708525"/>
          <p14:tracePt t="85426" x="1925638" y="4737100"/>
          <p14:tracePt t="85442" x="1993900" y="4772025"/>
          <p14:tracePt t="85459" x="2092325" y="4794250"/>
          <p14:tracePt t="85476" x="2228850" y="4818063"/>
          <p14:tracePt t="85492" x="2400300" y="4835525"/>
          <p14:tracePt t="85509" x="2600325" y="4835525"/>
          <p14:tracePt t="85526" x="2754313" y="4829175"/>
          <p14:tracePt t="85542" x="2868613" y="4806950"/>
          <p14:tracePt t="85559" x="2949575" y="4778375"/>
          <p14:tracePt t="85576" x="3035300" y="4721225"/>
          <p14:tracePt t="85592" x="3114675" y="4657725"/>
          <p14:tracePt t="85609" x="3165475" y="4583113"/>
          <p14:tracePt t="85626" x="3200400" y="4521200"/>
          <p14:tracePt t="85642" x="3217863" y="4435475"/>
          <p14:tracePt t="85660" x="3217863" y="4394200"/>
          <p14:tracePt t="85676" x="3200400" y="4349750"/>
          <p14:tracePt t="85692" x="3165475" y="4303713"/>
          <p14:tracePt t="85709" x="3132138" y="4257675"/>
          <p14:tracePt t="85725" x="3074988" y="4206875"/>
          <p14:tracePt t="85742" x="3000375" y="4154488"/>
          <p14:tracePt t="85759" x="2903538" y="4103688"/>
          <p14:tracePt t="85776" x="2771775" y="4057650"/>
          <p14:tracePt t="85792" x="2646363" y="4017963"/>
          <p14:tracePt t="85809" x="2536825" y="4000500"/>
          <p14:tracePt t="85826" x="2422525" y="3994150"/>
          <p14:tracePt t="85842" x="2274888" y="4000500"/>
          <p14:tracePt t="85860" x="2193925" y="4022725"/>
          <p14:tracePt t="85876" x="2132013" y="4057650"/>
          <p14:tracePt t="85892" x="2074863" y="4103688"/>
          <p14:tracePt t="85909" x="2028825" y="4154488"/>
          <p14:tracePt t="85926" x="1993900" y="4222750"/>
          <p14:tracePt t="85942" x="1971675" y="4308475"/>
          <p14:tracePt t="85959" x="1965325" y="4400550"/>
          <p14:tracePt t="85976" x="1971675" y="4497388"/>
          <p14:tracePt t="85992" x="2000250" y="4606925"/>
          <p14:tracePt t="86009" x="2046288" y="4697413"/>
          <p14:tracePt t="86025" x="2103438" y="4772025"/>
          <p14:tracePt t="86042" x="2160588" y="4822825"/>
          <p14:tracePt t="86059" x="2297113" y="4879975"/>
          <p14:tracePt t="86076" x="2411413" y="4892675"/>
          <p14:tracePt t="86092" x="2525713" y="4908550"/>
          <p14:tracePt t="86109" x="2635250" y="4914900"/>
          <p14:tracePt t="86126" x="2760663" y="4921250"/>
          <p14:tracePt t="86143" x="2886075" y="4908550"/>
          <p14:tracePt t="86159" x="2982913" y="4864100"/>
          <p14:tracePt t="86176" x="3035300" y="4818063"/>
          <p14:tracePt t="86192" x="3046413" y="4783138"/>
          <p14:tracePt t="86209" x="3046413" y="4760913"/>
          <p14:tracePt t="86226" x="3040063" y="4737100"/>
          <p14:tracePt t="86242" x="3022600" y="4714875"/>
          <p14:tracePt t="86259" x="2965450" y="4651375"/>
          <p14:tracePt t="86276" x="2903538" y="4578350"/>
          <p14:tracePt t="86292" x="2789238" y="4503738"/>
          <p14:tracePt t="86309" x="2663825" y="4429125"/>
          <p14:tracePt t="86326" x="2514600" y="4365625"/>
          <p14:tracePt t="86342" x="2371725" y="4308475"/>
          <p14:tracePt t="86359" x="2235200" y="4275138"/>
          <p14:tracePt t="86376" x="2125663" y="4251325"/>
          <p14:tracePt t="86392" x="2039938" y="4251325"/>
          <p14:tracePt t="86409" x="1971675" y="4264025"/>
          <p14:tracePt t="86426" x="1925638" y="4286250"/>
          <p14:tracePt t="86442" x="1892300" y="4308475"/>
          <p14:tracePt t="86459" x="1857375" y="4378325"/>
          <p14:tracePt t="86476" x="1851025" y="4435475"/>
          <p14:tracePt t="86492" x="1857375" y="4503738"/>
          <p14:tracePt t="86509" x="1897063" y="4589463"/>
          <p14:tracePt t="86526" x="1943100" y="4664075"/>
          <p14:tracePt t="86542" x="2017713" y="4732338"/>
          <p14:tracePt t="86559" x="2108200" y="4778375"/>
          <p14:tracePt t="86576" x="2228850" y="4800600"/>
          <p14:tracePt t="86592" x="2365375" y="4811713"/>
          <p14:tracePt t="86609" x="2479675" y="4818063"/>
          <p14:tracePt t="86626" x="2554288" y="4818063"/>
          <p14:tracePt t="86642" x="2674938" y="4806950"/>
          <p14:tracePt t="86660" x="2743200" y="4783138"/>
          <p14:tracePt t="86676" x="2765425" y="4765675"/>
          <p14:tracePt t="86692" x="2771775" y="4754563"/>
          <p14:tracePt t="87075" x="2789238" y="4754563"/>
          <p14:tracePt t="87086" x="2835275" y="4754563"/>
          <p14:tracePt t="87091" x="2914650" y="4754563"/>
          <p14:tracePt t="87109" x="3121025" y="4754563"/>
          <p14:tracePt t="87109" x="3417888" y="4743450"/>
          <p14:tracePt t="87125" x="3789363" y="4714875"/>
          <p14:tracePt t="87143" x="4229100" y="4675188"/>
          <p14:tracePt t="87159" x="4668838" y="4657725"/>
          <p14:tracePt t="87176" x="5011738" y="4629150"/>
          <p14:tracePt t="87192" x="5218113" y="4606925"/>
          <p14:tracePt t="87209" x="5360988" y="4589463"/>
          <p14:tracePt t="87225" x="5446713" y="4554538"/>
          <p14:tracePt t="87242" x="5475288" y="4532313"/>
          <p14:tracePt t="87259" x="5492750" y="4503738"/>
          <p14:tracePt t="87276" x="5497513" y="4486275"/>
          <p14:tracePt t="87292" x="5497513" y="4457700"/>
          <p14:tracePt t="87309" x="5492750" y="4422775"/>
          <p14:tracePt t="87325" x="5475288" y="4383088"/>
          <p14:tracePt t="87342" x="5451475" y="4343400"/>
          <p14:tracePt t="87359" x="5435600" y="4321175"/>
          <p14:tracePt t="87375" x="5383213" y="4279900"/>
          <p14:tracePt t="87392" x="5314950" y="4240213"/>
          <p14:tracePt t="87409" x="5222875" y="4206875"/>
          <p14:tracePt t="87426" x="5108575" y="4171950"/>
          <p14:tracePt t="87442" x="4978400" y="4137025"/>
          <p14:tracePt t="87459" x="4772025" y="4121150"/>
          <p14:tracePt t="87476" x="4622800" y="4121150"/>
          <p14:tracePt t="87492" x="4486275" y="4125913"/>
          <p14:tracePt t="87509" x="4332288" y="4160838"/>
          <p14:tracePt t="87526" x="4171950" y="4217988"/>
          <p14:tracePt t="87542" x="4046538" y="4275138"/>
          <p14:tracePt t="87559" x="3978275" y="4332288"/>
          <p14:tracePt t="87576" x="3949700" y="4389438"/>
          <p14:tracePt t="87592" x="3943350" y="4446588"/>
          <p14:tracePt t="87609" x="3943350" y="4514850"/>
          <p14:tracePt t="87625" x="3954463" y="4594225"/>
          <p14:tracePt t="87642" x="4022725" y="4732338"/>
          <p14:tracePt t="87660" x="4086225" y="4818063"/>
          <p14:tracePt t="87675" x="4183063" y="4886325"/>
          <p14:tracePt t="87692" x="4337050" y="4932363"/>
          <p14:tracePt t="87709" x="4525963" y="4954588"/>
          <p14:tracePt t="87726" x="4697413" y="4949825"/>
          <p14:tracePt t="87742" x="4851400" y="4926013"/>
          <p14:tracePt t="87759" x="4989513" y="4868863"/>
          <p14:tracePt t="87776" x="5097463" y="4800600"/>
          <p14:tracePt t="87792" x="5154613" y="4743450"/>
          <p14:tracePt t="87809" x="5178425" y="4692650"/>
          <p14:tracePt t="87826" x="5172075" y="4657725"/>
          <p14:tracePt t="87842" x="5126038" y="4589463"/>
          <p14:tracePt t="87860" x="5068888" y="4543425"/>
          <p14:tracePt t="87875" x="4994275" y="4497388"/>
          <p14:tracePt t="87892" x="4886325" y="4446588"/>
          <p14:tracePt t="87909" x="4743450" y="4400550"/>
          <p14:tracePt t="87926" x="4537075" y="4354513"/>
          <p14:tracePt t="87942" x="4325938" y="4314825"/>
          <p14:tracePt t="87959" x="4086225" y="4286250"/>
          <p14:tracePt t="87975" x="3886200" y="4268788"/>
          <p14:tracePt t="87992" x="3736975" y="4268788"/>
          <p14:tracePt t="88009" x="3646488" y="4286250"/>
          <p14:tracePt t="88026" x="3600450" y="4314825"/>
          <p14:tracePt t="88042" x="3582988" y="4343400"/>
          <p14:tracePt t="88059" x="3578225" y="4389438"/>
          <p14:tracePt t="88075" x="3578225" y="4422775"/>
          <p14:tracePt t="88092" x="3578225" y="4457700"/>
          <p14:tracePt t="88109" x="3617913" y="4514850"/>
          <p14:tracePt t="88126" x="3679825" y="4565650"/>
          <p14:tracePt t="88142" x="3765550" y="4622800"/>
          <p14:tracePt t="88159" x="3879850" y="4668838"/>
          <p14:tracePt t="88175" x="4035425" y="4732338"/>
          <p14:tracePt t="88192" x="4240213" y="4783138"/>
          <p14:tracePt t="88209" x="4457700" y="4794250"/>
          <p14:tracePt t="88226" x="4646613" y="4778375"/>
          <p14:tracePt t="88242" x="4851400" y="4703763"/>
          <p14:tracePt t="88259" x="4932363" y="4651375"/>
          <p14:tracePt t="88275" x="4937125" y="4622800"/>
          <p14:tracePt t="88292" x="4937125" y="4611688"/>
          <p14:tracePt t="88309" x="4937125" y="4600575"/>
          <p14:tracePt t="88326" x="4921250" y="4583113"/>
          <p14:tracePt t="88342" x="4903788" y="4572000"/>
          <p14:tracePt t="88359" x="4868863" y="4554538"/>
          <p14:tracePt t="88375" x="4822825" y="4537075"/>
          <p14:tracePt t="88392" x="4778375" y="4521200"/>
          <p14:tracePt t="88408" x="4754563" y="4508500"/>
          <p14:tracePt t="88425" x="4743450" y="4508500"/>
          <p14:tracePt t="90067" x="4732338" y="4514850"/>
          <p14:tracePt t="90075" x="4714875" y="4537075"/>
          <p14:tracePt t="90083" x="4697413" y="4560888"/>
          <p14:tracePt t="90091" x="4679950" y="4589463"/>
          <p14:tracePt t="90099" x="4657725" y="4635500"/>
          <p14:tracePt t="90109" x="4646613" y="4686300"/>
          <p14:tracePt t="90125" x="4629150" y="4743450"/>
          <p14:tracePt t="90142" x="4611688" y="4789488"/>
          <p14:tracePt t="90159" x="4594225" y="4835525"/>
          <p14:tracePt t="90176" x="4578350" y="4868863"/>
          <p14:tracePt t="90192" x="4554538" y="4897438"/>
          <p14:tracePt t="90209" x="4537075" y="4932363"/>
          <p14:tracePt t="90225" x="4521200" y="4965700"/>
          <p14:tracePt t="90242" x="4497388" y="5011738"/>
          <p14:tracePt t="90259" x="4479925" y="5051425"/>
          <p14:tracePt t="90275" x="4475163" y="5064125"/>
          <p14:tracePt t="90292" x="4475163" y="5068888"/>
          <p14:tracePt t="90331" x="4475163" y="5075238"/>
          <p14:tracePt t="90531" x="0" y="0"/>
        </p14:tracePtLst>
        <p14:tracePtLst>
          <p14:tracePt t="92211" x="3908425" y="5126038"/>
          <p14:tracePt t="92339" x="3914775" y="5121275"/>
          <p14:tracePt t="92347" x="3921125" y="5108575"/>
          <p14:tracePt t="92355" x="3943350" y="5103813"/>
          <p14:tracePt t="92363" x="3960813" y="5086350"/>
          <p14:tracePt t="92379" x="3989388" y="5075238"/>
          <p14:tracePt t="92395" x="4017963" y="5075238"/>
          <p14:tracePt t="92411" x="4051300" y="5075238"/>
          <p14:tracePt t="92427" x="4103688" y="5075238"/>
          <p14:tracePt t="92443" x="4171950" y="5080000"/>
          <p14:tracePt t="92443" x="4222750" y="5080000"/>
          <p14:tracePt t="92459" x="4332288" y="5086350"/>
          <p14:tracePt t="92476" x="4457700" y="5086350"/>
          <p14:tracePt t="92499" x="4572000" y="5086350"/>
          <p14:tracePt t="92515" x="4657725" y="5086350"/>
          <p14:tracePt t="92531" x="4703763" y="5080000"/>
          <p14:tracePt t="92542" x="4714875" y="5080000"/>
          <p14:tracePt t="92652" x="4697413" y="5075238"/>
          <p14:tracePt t="92675" x="4664075" y="5068888"/>
          <p14:tracePt t="92685" x="4635500" y="5064125"/>
          <p14:tracePt t="92691" x="4583113" y="5057775"/>
          <p14:tracePt t="92699" x="4475163" y="5046663"/>
          <p14:tracePt t="92709" x="4325938" y="5035550"/>
          <p14:tracePt t="92725" x="4154488" y="5018088"/>
          <p14:tracePt t="92742" x="4000500" y="5006975"/>
          <p14:tracePt t="92758" x="3892550" y="5000625"/>
          <p14:tracePt t="92775" x="3840163" y="5000625"/>
          <p14:tracePt t="92792" x="3811588" y="5000625"/>
          <p14:tracePt t="92809" x="3789363" y="5000625"/>
          <p14:tracePt t="92825" x="3778250" y="5000625"/>
          <p14:tracePt t="92963" x="3794125" y="5000625"/>
          <p14:tracePt t="92971" x="3829050" y="5006975"/>
          <p14:tracePt t="92979" x="3875088" y="5011738"/>
          <p14:tracePt t="92987" x="3937000" y="5018088"/>
          <p14:tracePt t="92995" x="4114800" y="5040313"/>
          <p14:tracePt t="93009" x="4349750" y="5057775"/>
          <p14:tracePt t="93025" x="4578350" y="5075238"/>
          <p14:tracePt t="93042" x="4760913" y="5075238"/>
          <p14:tracePt t="93059" x="4978400" y="5068888"/>
          <p14:tracePt t="93075" x="5057775" y="5068888"/>
          <p14:tracePt t="93092" x="5068888" y="5068888"/>
          <p14:tracePt t="93162" x="5051425" y="5068888"/>
          <p14:tracePt t="93171" x="5035550" y="5068888"/>
          <p14:tracePt t="93179" x="5000625" y="5068888"/>
          <p14:tracePt t="93187" x="4965700" y="5075238"/>
          <p14:tracePt t="93187" x="4932363" y="5075238"/>
          <p14:tracePt t="93208" x="4875213" y="5075238"/>
          <p14:tracePt t="93209" x="4743450" y="5075238"/>
          <p14:tracePt t="93225" x="4589463" y="5075238"/>
          <p14:tracePt t="93243" x="4354513" y="5064125"/>
          <p14:tracePt t="93259" x="4222750" y="5051425"/>
          <p14:tracePt t="93275" x="4108450" y="5035550"/>
          <p14:tracePt t="93292" x="4040188" y="5029200"/>
          <p14:tracePt t="93309" x="4000500" y="5029200"/>
          <p14:tracePt t="93443" x="4011613" y="5029200"/>
          <p14:tracePt t="93450" x="4035425" y="5029200"/>
          <p14:tracePt t="93459" x="4108450" y="5035550"/>
          <p14:tracePt t="93474" x="4154488" y="5035550"/>
          <p14:tracePt t="93475" x="4279900" y="5046663"/>
          <p14:tracePt t="93491" x="4429125" y="5057775"/>
          <p14:tracePt t="93508" x="4572000" y="5064125"/>
          <p14:tracePt t="93525" x="4703763" y="5068888"/>
          <p14:tracePt t="93542" x="4806950" y="5075238"/>
          <p14:tracePt t="93559" x="4851400" y="5080000"/>
          <p14:tracePt t="93575" x="4851400" y="5086350"/>
          <p14:tracePt t="93635" x="4846638" y="5086350"/>
          <p14:tracePt t="93643" x="4811713" y="5092700"/>
          <p14:tracePt t="93659" x="4794250" y="5097463"/>
          <p14:tracePt t="93659" x="4737100" y="5097463"/>
          <p14:tracePt t="93675" x="4668838" y="5097463"/>
          <p14:tracePt t="93692" x="4572000" y="5097463"/>
          <p14:tracePt t="93708" x="4486275" y="5086350"/>
          <p14:tracePt t="93725" x="4422775" y="5086350"/>
          <p14:tracePt t="93742" x="4383088" y="5086350"/>
          <p14:tracePt t="93758" x="4337050" y="5080000"/>
          <p14:tracePt t="93775" x="4292600" y="5075238"/>
          <p14:tracePt t="93792" x="4240213" y="5075238"/>
          <p14:tracePt t="93808" x="4200525" y="5068888"/>
          <p14:tracePt t="93825" x="4165600" y="5068888"/>
          <p14:tracePt t="93842" x="4154488" y="5068888"/>
          <p14:tracePt t="93842" x="4149725" y="5068888"/>
          <p14:tracePt t="94219" x="4149725" y="5064125"/>
          <p14:tracePt t="94235" x="4154488" y="5064125"/>
          <p14:tracePt t="94243" x="4165600" y="5057775"/>
          <p14:tracePt t="94259" x="4171950" y="5051425"/>
          <p14:tracePt t="94259" x="4183063" y="5046663"/>
          <p14:tracePt t="94275" x="4194175" y="5046663"/>
          <p14:tracePt t="94411" x="4189413" y="5046663"/>
          <p14:tracePt t="94419" x="4183063" y="5040313"/>
          <p14:tracePt t="94427" x="4171950" y="5035550"/>
          <p14:tracePt t="94435" x="4154488" y="5029200"/>
          <p14:tracePt t="94443" x="4121150" y="5029200"/>
          <p14:tracePt t="94458" x="4022725" y="5011738"/>
          <p14:tracePt t="94475" x="3954463" y="5006975"/>
          <p14:tracePt t="94492" x="3914775" y="5006975"/>
          <p14:tracePt t="94508" x="3897313" y="5006975"/>
          <p14:tracePt t="94867" x="3903663" y="5006975"/>
          <p14:tracePt t="94875" x="3943350" y="5006975"/>
          <p14:tracePt t="94893" x="3971925" y="5006975"/>
          <p14:tracePt t="94893" x="4011613" y="5011738"/>
          <p14:tracePt t="94909" x="4040188" y="5018088"/>
          <p14:tracePt t="94926" x="4051300" y="5022850"/>
          <p14:tracePt t="94943" x="4057650" y="5022850"/>
          <p14:tracePt t="95012" x="4068763" y="5022850"/>
          <p14:tracePt t="95012" x="4079875" y="5022850"/>
          <p14:tracePt t="95028" x="4092575" y="5029200"/>
          <p14:tracePt t="95035" x="4097338" y="5029200"/>
          <p14:tracePt t="95043" x="4125913" y="5035550"/>
          <p14:tracePt t="95059" x="4171950" y="5040313"/>
          <p14:tracePt t="95076" x="4222750" y="5046663"/>
          <p14:tracePt t="95093" x="4286250" y="5046663"/>
          <p14:tracePt t="95109" x="4354513" y="5051425"/>
          <p14:tracePt t="95126" x="4411663" y="5051425"/>
          <p14:tracePt t="95143" x="4468813" y="5051425"/>
          <p14:tracePt t="95159" x="4521200" y="5057775"/>
          <p14:tracePt t="95176" x="4572000" y="5057775"/>
          <p14:tracePt t="95193" x="4651375" y="5064125"/>
          <p14:tracePt t="95209" x="4749800" y="5068888"/>
          <p14:tracePt t="95226" x="4846638" y="5075238"/>
          <p14:tracePt t="95243" x="4943475" y="5080000"/>
          <p14:tracePt t="95243" x="5000625" y="5080000"/>
          <p14:tracePt t="95260" x="5114925" y="5080000"/>
          <p14:tracePt t="95276" x="5229225" y="5080000"/>
          <p14:tracePt t="95293" x="5326063" y="5080000"/>
          <p14:tracePt t="95309" x="5418138" y="5080000"/>
          <p14:tracePt t="95326" x="5486400" y="5080000"/>
          <p14:tracePt t="95343" x="5554663" y="5080000"/>
          <p14:tracePt t="95359" x="5611813" y="5080000"/>
          <p14:tracePt t="95376" x="5664200" y="5080000"/>
          <p14:tracePt t="95393" x="5703888" y="5075238"/>
          <p14:tracePt t="95409" x="5737225" y="5075238"/>
          <p14:tracePt t="95426" x="5772150" y="5075238"/>
          <p14:tracePt t="95443" x="5800725" y="5075238"/>
          <p14:tracePt t="95459" x="5846763" y="5075238"/>
          <p14:tracePt t="95476" x="5864225" y="5075238"/>
          <p14:tracePt t="95844" x="5864225" y="5068888"/>
          <p14:tracePt t="95851" x="5846763" y="5064125"/>
          <p14:tracePt t="95860" x="5749925" y="5040313"/>
          <p14:tracePt t="95876" x="5686425" y="5035550"/>
          <p14:tracePt t="95876" x="5561013" y="5018088"/>
          <p14:tracePt t="95893" x="5480050" y="5011738"/>
          <p14:tracePt t="95910" x="5446713" y="5011738"/>
          <p14:tracePt t="96148" x="5464175" y="5011738"/>
          <p14:tracePt t="96156" x="5492750" y="5011738"/>
          <p14:tracePt t="96169" x="5537200" y="5011738"/>
          <p14:tracePt t="96170" x="5589588" y="5011738"/>
          <p14:tracePt t="96176" x="5732463" y="5011738"/>
          <p14:tracePt t="96193" x="5932488" y="4994275"/>
          <p14:tracePt t="96209" x="6108700" y="4989513"/>
          <p14:tracePt t="96226" x="6235700" y="4983163"/>
          <p14:tracePt t="96243" x="6275388" y="4983163"/>
          <p14:tracePt t="96539" x="6286500" y="4983163"/>
          <p14:tracePt t="96547" x="6303963" y="4983163"/>
          <p14:tracePt t="96555" x="6326188" y="4983163"/>
          <p14:tracePt t="96562" x="6400800" y="4972050"/>
          <p14:tracePt t="96576" x="6480175" y="4972050"/>
          <p14:tracePt t="96592" x="6589713" y="4965700"/>
          <p14:tracePt t="96609" x="6697663" y="4965700"/>
          <p14:tracePt t="96626" x="6783388" y="4965700"/>
          <p14:tracePt t="96643" x="6846888" y="4972050"/>
          <p14:tracePt t="96660" x="6851650" y="4972050"/>
          <p14:tracePt t="97155" x="6869113" y="4978400"/>
          <p14:tracePt t="97163" x="6886575" y="4978400"/>
          <p14:tracePt t="97171" x="6915150" y="4983163"/>
          <p14:tracePt t="97179" x="6937375" y="4983163"/>
          <p14:tracePt t="97187" x="6978650" y="4989513"/>
          <p14:tracePt t="97193" x="7064375" y="4989513"/>
          <p14:tracePt t="97209" x="7165975" y="4989513"/>
          <p14:tracePt t="97226" x="7286625" y="4989513"/>
          <p14:tracePt t="97243" x="7418388" y="4989513"/>
          <p14:tracePt t="97243" x="7486650" y="4989513"/>
          <p14:tracePt t="97260" x="7623175" y="4989513"/>
          <p14:tracePt t="97276" x="7766050" y="4978400"/>
          <p14:tracePt t="97293" x="7869238" y="4954588"/>
          <p14:tracePt t="97309" x="7954963" y="4932363"/>
          <p14:tracePt t="97326" x="8007350" y="4903788"/>
          <p14:tracePt t="97343" x="8035925" y="4879975"/>
          <p14:tracePt t="97360" x="8040688" y="4879975"/>
          <p14:tracePt t="97376" x="8040688" y="4868863"/>
          <p14:tracePt t="97393" x="8040688" y="4857750"/>
          <p14:tracePt t="97409" x="8040688" y="4840288"/>
          <p14:tracePt t="97426" x="8023225" y="4800600"/>
          <p14:tracePt t="97443" x="7978775" y="4754563"/>
          <p14:tracePt t="97443" x="7943850" y="4725988"/>
          <p14:tracePt t="97459" x="7835900" y="4657725"/>
          <p14:tracePt t="97476" x="7697788" y="4594225"/>
          <p14:tracePt t="97493" x="7469188" y="4497388"/>
          <p14:tracePt t="97509" x="7137400" y="4400550"/>
          <p14:tracePt t="97526" x="6737350" y="4292600"/>
          <p14:tracePt t="97543" x="6297613" y="4183063"/>
          <p14:tracePt t="97559" x="5897563" y="4103688"/>
          <p14:tracePt t="97576" x="5561013" y="4057650"/>
          <p14:tracePt t="97593" x="5229225" y="4022725"/>
          <p14:tracePt t="97609" x="4886325" y="3994150"/>
          <p14:tracePt t="97626" x="4543425" y="3971925"/>
          <p14:tracePt t="97643" x="4092575" y="3989388"/>
          <p14:tracePt t="97660" x="3822700" y="4011613"/>
          <p14:tracePt t="97676" x="3617913" y="4035425"/>
          <p14:tracePt t="97693" x="3394075" y="4057650"/>
          <p14:tracePt t="97709" x="3178175" y="4079875"/>
          <p14:tracePt t="97726" x="2978150" y="4108450"/>
          <p14:tracePt t="97742" x="2874963" y="4143375"/>
          <p14:tracePt t="97759" x="2817813" y="4183063"/>
          <p14:tracePt t="97776" x="2789238" y="4235450"/>
          <p14:tracePt t="97793" x="2765425" y="4321175"/>
          <p14:tracePt t="97810" x="2743200" y="4422775"/>
          <p14:tracePt t="97826" x="2736850" y="4514850"/>
          <p14:tracePt t="97858" x="2736850" y="4600575"/>
          <p14:tracePt t="97859" x="2778125" y="4697413"/>
          <p14:tracePt t="97875" x="2846388" y="4846638"/>
          <p14:tracePt t="97893" x="2897188" y="4932363"/>
          <p14:tracePt t="97909" x="2971800" y="5011738"/>
          <p14:tracePt t="97926" x="3074988" y="5092700"/>
          <p14:tracePt t="97942" x="3200400" y="5172075"/>
          <p14:tracePt t="97959" x="3343275" y="5240338"/>
          <p14:tracePt t="97976" x="3508375" y="5292725"/>
          <p14:tracePt t="97993" x="3771900" y="5343525"/>
          <p14:tracePt t="98008" x="4103688" y="5378450"/>
          <p14:tracePt t="98025" x="4457700" y="5400675"/>
          <p14:tracePt t="98042" x="4972050" y="5418138"/>
          <p14:tracePt t="98060" x="5292725" y="5418138"/>
          <p14:tracePt t="98076" x="5622925" y="5394325"/>
          <p14:tracePt t="98092" x="5903913" y="5372100"/>
          <p14:tracePt t="98109" x="6121400" y="5332413"/>
          <p14:tracePt t="98126" x="6275388" y="5292725"/>
          <p14:tracePt t="98142" x="6383338" y="5235575"/>
          <p14:tracePt t="98159" x="6440488" y="5183188"/>
          <p14:tracePt t="98176" x="6469063" y="5143500"/>
          <p14:tracePt t="98192" x="6486525" y="5121275"/>
          <p14:tracePt t="98209" x="6497638" y="5097463"/>
          <p14:tracePt t="98226" x="6497638" y="5080000"/>
          <p14:tracePt t="98242" x="6497638" y="5068888"/>
          <p14:tracePt t="98242" x="6492875" y="5051425"/>
          <p14:tracePt t="98260" x="6480175" y="5040313"/>
          <p14:tracePt t="98276" x="6469063" y="5029200"/>
          <p14:tracePt t="98293" x="6446838" y="5011738"/>
          <p14:tracePt t="98309" x="6372225" y="4978400"/>
          <p14:tracePt t="98326" x="6229350" y="4921250"/>
          <p14:tracePt t="98342" x="5954713" y="4846638"/>
          <p14:tracePt t="98359" x="5622925" y="4760913"/>
          <p14:tracePt t="98376" x="5343525" y="4686300"/>
          <p14:tracePt t="98392" x="5143500" y="4651375"/>
          <p14:tracePt t="98409" x="5011738" y="4635500"/>
          <p14:tracePt t="98426" x="4886325" y="4618038"/>
          <p14:tracePt t="98442" x="4725988" y="4618038"/>
          <p14:tracePt t="98459" x="4618038" y="4618038"/>
          <p14:tracePt t="98476" x="4508500" y="4618038"/>
          <p14:tracePt t="98492" x="4418013" y="4618038"/>
          <p14:tracePt t="98509" x="4337050" y="4618038"/>
          <p14:tracePt t="98525" x="4286250" y="4629150"/>
          <p14:tracePt t="98542" x="4264025" y="4640263"/>
          <p14:tracePt t="98559" x="4251325" y="4651375"/>
          <p14:tracePt t="98576" x="4240213" y="4657725"/>
          <p14:tracePt t="98592" x="4235450" y="4664075"/>
          <p14:tracePt t="98609" x="4222750" y="4668838"/>
          <p14:tracePt t="98626" x="4217988" y="4675188"/>
          <p14:tracePt t="98643" x="4211638" y="4686300"/>
          <p14:tracePt t="98660" x="4206875" y="4686300"/>
          <p14:tracePt t="98676" x="4206875" y="4697413"/>
          <p14:tracePt t="98692" x="4200525" y="4697413"/>
          <p14:tracePt t="98709" x="4194175" y="4703763"/>
          <p14:tracePt t="98726" x="4189413" y="4714875"/>
          <p14:tracePt t="98743" x="4183063" y="4725988"/>
          <p14:tracePt t="98760" x="4178300" y="4732338"/>
          <p14:tracePt t="98796" x="4178300" y="4737100"/>
          <p14:tracePt t="99809" x="0" y="0"/>
        </p14:tracePtLst>
        <p14:tracePtLst>
          <p14:tracePt t="102315" x="6961188" y="5040313"/>
          <p14:tracePt t="102323" x="6983413" y="5040313"/>
          <p14:tracePt t="102331" x="7000875" y="5040313"/>
          <p14:tracePt t="102339" x="7023100" y="5046663"/>
          <p14:tracePt t="102342" x="7064375" y="5057775"/>
          <p14:tracePt t="102363" x="7143750" y="5075238"/>
          <p14:tracePt t="102379" x="7246938" y="5080000"/>
          <p14:tracePt t="102395" x="7383463" y="5086350"/>
          <p14:tracePt t="102411" x="7515225" y="5075238"/>
          <p14:tracePt t="102426" x="7629525" y="5046663"/>
          <p14:tracePt t="102443" x="7715250" y="5029200"/>
          <p14:tracePt t="102443" x="7766050" y="5018088"/>
          <p14:tracePt t="102459" x="7880350" y="5006975"/>
          <p14:tracePt t="102483" x="8023225" y="4978400"/>
          <p14:tracePt t="102499" x="8143875" y="4932363"/>
          <p14:tracePt t="102515" x="8235950" y="4886325"/>
          <p14:tracePt t="102531" x="8286750" y="4829175"/>
          <p14:tracePt t="102547" x="8315325" y="4783138"/>
          <p14:tracePt t="102563" x="8321675" y="4749800"/>
          <p14:tracePt t="102579" x="8321675" y="4725988"/>
          <p14:tracePt t="102595" x="8321675" y="4692650"/>
          <p14:tracePt t="102611" x="8275638" y="4635500"/>
          <p14:tracePt t="102626" x="8194675" y="4565650"/>
          <p14:tracePt t="102643" x="8018463" y="4475163"/>
          <p14:tracePt t="102667" x="7893050" y="4435475"/>
          <p14:tracePt t="102676" x="7737475" y="4400550"/>
          <p14:tracePt t="102709" x="7543800" y="4371975"/>
          <p14:tracePt t="102715" x="7308850" y="4349750"/>
          <p14:tracePt t="102725" x="7126288" y="4349750"/>
          <p14:tracePt t="102742" x="6978650" y="4365625"/>
          <p14:tracePt t="102759" x="6886575" y="4418013"/>
          <p14:tracePt t="102776" x="6846888" y="4475163"/>
          <p14:tracePt t="102792" x="6823075" y="4537075"/>
          <p14:tracePt t="102809" x="6823075" y="4611688"/>
          <p14:tracePt t="102825" x="6858000" y="4686300"/>
          <p14:tracePt t="102842" x="6994525" y="4811713"/>
          <p14:tracePt t="102860" x="7108825" y="4868863"/>
          <p14:tracePt t="102876" x="7229475" y="4903788"/>
          <p14:tracePt t="102892" x="7337425" y="4914900"/>
          <p14:tracePt t="102909" x="7429500" y="4914900"/>
          <p14:tracePt t="102926" x="7504113" y="4921250"/>
          <p14:tracePt t="102942" x="7561263" y="4926013"/>
          <p14:tracePt t="102959" x="7583488" y="4932363"/>
          <p14:tracePt t="103251" x="7566025" y="4932363"/>
          <p14:tracePt t="103259" x="7532688" y="4926013"/>
          <p14:tracePt t="103267" x="7493000" y="4914900"/>
          <p14:tracePt t="103275" x="7440613" y="4908550"/>
          <p14:tracePt t="103283" x="7350125" y="4875213"/>
          <p14:tracePt t="103291" x="7275513" y="4846638"/>
          <p14:tracePt t="103308" x="7235825" y="4822825"/>
          <p14:tracePt t="103325" x="7218363" y="4806950"/>
          <p14:tracePt t="103341" x="7207250" y="4789488"/>
          <p14:tracePt t="103359" x="7194550" y="4754563"/>
          <p14:tracePt t="103375" x="7183438" y="4725988"/>
          <p14:tracePt t="103392" x="7165975" y="4697413"/>
          <p14:tracePt t="103409" x="7143750" y="4679950"/>
          <p14:tracePt t="103426" x="7115175" y="4657725"/>
          <p14:tracePt t="103442" x="7023100" y="4618038"/>
          <p14:tracePt t="103459" x="6892925" y="4583113"/>
          <p14:tracePt t="103475" x="6708775" y="4532313"/>
          <p14:tracePt t="103492" x="6440488" y="4468813"/>
          <p14:tracePt t="103509" x="6165850" y="4429125"/>
          <p14:tracePt t="103526" x="5932488" y="4406900"/>
          <p14:tracePt t="103542" x="5732463" y="4389438"/>
          <p14:tracePt t="103558" x="5565775" y="4389438"/>
          <p14:tracePt t="103575" x="5435600" y="4394200"/>
          <p14:tracePt t="103592" x="5314950" y="4422775"/>
          <p14:tracePt t="103608" x="5218113" y="4451350"/>
          <p14:tracePt t="103626" x="5137150" y="4475163"/>
          <p14:tracePt t="103642" x="5029200" y="4508500"/>
          <p14:tracePt t="103659" x="4960938" y="4525963"/>
          <p14:tracePt t="103675" x="4897438" y="4554538"/>
          <p14:tracePt t="103692" x="4857750" y="4589463"/>
          <p14:tracePt t="103709" x="4840288" y="4629150"/>
          <p14:tracePt t="103726" x="4840288" y="4679950"/>
          <p14:tracePt t="103742" x="4840288" y="4743450"/>
          <p14:tracePt t="103759" x="4875213" y="4818063"/>
          <p14:tracePt t="103775" x="4921250" y="4897438"/>
          <p14:tracePt t="103792" x="4994275" y="4954588"/>
          <p14:tracePt t="103809" x="5108575" y="5035550"/>
          <p14:tracePt t="103826" x="5349875" y="5126038"/>
          <p14:tracePt t="103842" x="5943600" y="5246688"/>
          <p14:tracePt t="103859" x="6418263" y="5297488"/>
          <p14:tracePt t="103876" x="6829425" y="5308600"/>
          <p14:tracePt t="103892" x="7165975" y="5303838"/>
          <p14:tracePt t="103909" x="7475538" y="5251450"/>
          <p14:tracePt t="103925" x="7726363" y="5143500"/>
          <p14:tracePt t="103942" x="7864475" y="5035550"/>
          <p14:tracePt t="103959" x="7904163" y="4954588"/>
          <p14:tracePt t="103975" x="7904163" y="4914900"/>
          <p14:tracePt t="103992" x="7886700" y="4875213"/>
          <p14:tracePt t="104009" x="7840663" y="4829175"/>
          <p14:tracePt t="104026" x="7754938" y="4783138"/>
          <p14:tracePt t="104042" x="7554913" y="4714875"/>
          <p14:tracePt t="104059" x="7332663" y="4668838"/>
          <p14:tracePt t="104075" x="6983413" y="4622800"/>
          <p14:tracePt t="104092" x="6572250" y="4594225"/>
          <p14:tracePt t="104109" x="6189663" y="4572000"/>
          <p14:tracePt t="104125" x="5921375" y="4583113"/>
          <p14:tracePt t="104142" x="5794375" y="4606925"/>
          <p14:tracePt t="104159" x="5749925" y="4622800"/>
          <p14:tracePt t="104627" x="5749925" y="4629150"/>
          <p14:tracePt t="104627" x="0" y="0"/>
        </p14:tracePtLst>
        <p14:tracePtLst>
          <p14:tracePt t="105768" x="3835400" y="5440363"/>
          <p14:tracePt t="105843" x="3829050" y="5440363"/>
          <p14:tracePt t="105852" x="3822700" y="5440363"/>
          <p14:tracePt t="105859" x="3783013" y="5418138"/>
          <p14:tracePt t="105875" x="3736975" y="5400675"/>
          <p14:tracePt t="105891" x="3708400" y="5383213"/>
          <p14:tracePt t="105893" x="3640138" y="5349875"/>
          <p14:tracePt t="105909" x="3565525" y="5303838"/>
          <p14:tracePt t="105931" x="3492500" y="5257800"/>
          <p14:tracePt t="105947" x="3463925" y="5235575"/>
          <p14:tracePt t="105963" x="3435350" y="5218113"/>
          <p14:tracePt t="105975" x="3411538" y="5207000"/>
          <p14:tracePt t="105995" x="3389313" y="5189538"/>
          <p14:tracePt t="106009" x="3354388" y="5172075"/>
          <p14:tracePt t="106025" x="3321050" y="5160963"/>
          <p14:tracePt t="106042" x="3275013" y="5143500"/>
          <p14:tracePt t="106059" x="3178175" y="5137150"/>
          <p14:tracePt t="106075" x="3097213" y="5137150"/>
          <p14:tracePt t="106092" x="3022600" y="5137150"/>
          <p14:tracePt t="106109" x="2943225" y="5143500"/>
          <p14:tracePt t="106125" x="2892425" y="5160963"/>
          <p14:tracePt t="106142" x="2857500" y="5189538"/>
          <p14:tracePt t="106158" x="2840038" y="5222875"/>
          <p14:tracePt t="106175" x="2835275" y="5264150"/>
          <p14:tracePt t="106192" x="2835275" y="5297488"/>
          <p14:tracePt t="106209" x="2835275" y="5326063"/>
          <p14:tracePt t="106225" x="2840038" y="5354638"/>
          <p14:tracePt t="106242" x="2857500" y="5383213"/>
          <p14:tracePt t="106259" x="2897188" y="5422900"/>
          <p14:tracePt t="106275" x="2965450" y="5451475"/>
          <p14:tracePt t="106292" x="3092450" y="5486400"/>
          <p14:tracePt t="106309" x="3235325" y="5514975"/>
          <p14:tracePt t="106325" x="3354388" y="5537200"/>
          <p14:tracePt t="106342" x="3457575" y="5543550"/>
          <p14:tracePt t="106359" x="3549650" y="5543550"/>
          <p14:tracePt t="106375" x="3646488" y="5532438"/>
          <p14:tracePt t="106392" x="3732213" y="5492750"/>
          <p14:tracePt t="106409" x="3817938" y="5440363"/>
          <p14:tracePt t="106425" x="3879850" y="5378450"/>
          <p14:tracePt t="106442" x="3914775" y="5343525"/>
          <p14:tracePt t="106459" x="3914775" y="5321300"/>
          <p14:tracePt t="106475" x="3914775" y="5292725"/>
          <p14:tracePt t="106492" x="3897313" y="5268913"/>
          <p14:tracePt t="106509" x="3868738" y="5251450"/>
          <p14:tracePt t="106525" x="3817938" y="5240338"/>
          <p14:tracePt t="106542" x="3725863" y="5211763"/>
          <p14:tracePt t="106559" x="3611563" y="5194300"/>
          <p14:tracePt t="106575" x="3468688" y="5183188"/>
          <p14:tracePt t="106592" x="3297238" y="5178425"/>
          <p14:tracePt t="106609" x="3125788" y="5183188"/>
          <p14:tracePt t="106625" x="2978150" y="5218113"/>
          <p14:tracePt t="106642" x="2863850" y="5257800"/>
          <p14:tracePt t="106659" x="2760663" y="5332413"/>
          <p14:tracePt t="106675" x="2743200" y="5383213"/>
          <p14:tracePt t="106692" x="2743200" y="5418138"/>
          <p14:tracePt t="106709" x="2749550" y="5446713"/>
          <p14:tracePt t="106725" x="2789238" y="5475288"/>
          <p14:tracePt t="106742" x="2846388" y="5508625"/>
          <p14:tracePt t="106758" x="2914650" y="5543550"/>
          <p14:tracePt t="106775" x="3017838" y="5589588"/>
          <p14:tracePt t="106792" x="3149600" y="5618163"/>
          <p14:tracePt t="106809" x="3303588" y="5640388"/>
          <p14:tracePt t="106825" x="3479800" y="5640388"/>
          <p14:tracePt t="106842" x="3697288" y="5607050"/>
          <p14:tracePt t="106859" x="3978275" y="5486400"/>
          <p14:tracePt t="106875" x="4075113" y="5407025"/>
          <p14:tracePt t="106892" x="4121150" y="5337175"/>
          <p14:tracePt t="106909" x="4132263" y="5303838"/>
          <p14:tracePt t="106925" x="4132263" y="5286375"/>
          <p14:tracePt t="106942" x="4125913" y="5275263"/>
          <p14:tracePt t="106959" x="4114800" y="5264150"/>
          <p14:tracePt t="106975" x="4097338" y="5257800"/>
          <p14:tracePt t="106992" x="4051300" y="5240338"/>
          <p14:tracePt t="107009" x="3932238" y="5211763"/>
          <p14:tracePt t="107025" x="3771900" y="5183188"/>
          <p14:tracePt t="107042" x="3565525" y="5149850"/>
          <p14:tracePt t="107058" x="3246438" y="5121275"/>
          <p14:tracePt t="107076" x="3074988" y="5114925"/>
          <p14:tracePt t="107092" x="2936875" y="5121275"/>
          <p14:tracePt t="107109" x="2828925" y="5154613"/>
          <p14:tracePt t="107125" x="2765425" y="5200650"/>
          <p14:tracePt t="107142" x="2743200" y="5246688"/>
          <p14:tracePt t="107159" x="2732088" y="5286375"/>
          <p14:tracePt t="107175" x="2732088" y="5326063"/>
          <p14:tracePt t="107192" x="2743200" y="5354638"/>
          <p14:tracePt t="107209" x="2771775" y="5389563"/>
          <p14:tracePt t="107225" x="2835275" y="5422900"/>
          <p14:tracePt t="107242" x="2949575" y="5457825"/>
          <p14:tracePt t="107258" x="3263900" y="5503863"/>
          <p14:tracePt t="107275" x="3549650" y="5508625"/>
          <p14:tracePt t="107292" x="3800475" y="5497513"/>
          <p14:tracePt t="107308" x="3965575" y="5475288"/>
          <p14:tracePt t="107325" x="4097338" y="5435600"/>
          <p14:tracePt t="107342" x="4171950" y="5389563"/>
          <p14:tracePt t="107358" x="4211638" y="5343525"/>
          <p14:tracePt t="107375" x="4211638" y="5314950"/>
          <p14:tracePt t="107392" x="4211638" y="5297488"/>
          <p14:tracePt t="107409" x="4200525" y="5286375"/>
          <p14:tracePt t="107425" x="4165600" y="5264150"/>
          <p14:tracePt t="107442" x="4092575" y="5235575"/>
          <p14:tracePt t="107458" x="3897313" y="5189538"/>
          <p14:tracePt t="107475" x="3732213" y="5172075"/>
          <p14:tracePt t="107492" x="3571875" y="5165725"/>
          <p14:tracePt t="107509" x="3429000" y="5165725"/>
          <p14:tracePt t="107525" x="3325813" y="5183188"/>
          <p14:tracePt t="107542" x="3279775" y="5211763"/>
          <p14:tracePt t="107559" x="3263900" y="5246688"/>
          <p14:tracePt t="107575" x="3257550" y="5268913"/>
          <p14:tracePt t="107592" x="3257550" y="5303838"/>
          <p14:tracePt t="107609" x="3286125" y="5332413"/>
          <p14:tracePt t="107625" x="3336925" y="5354638"/>
          <p14:tracePt t="107642" x="3532188" y="5400675"/>
          <p14:tracePt t="107659" x="3703638" y="5422900"/>
          <p14:tracePt t="107675" x="3879850" y="5440363"/>
          <p14:tracePt t="107692" x="4057650" y="5451475"/>
          <p14:tracePt t="107709" x="4251325" y="5451475"/>
          <p14:tracePt t="107725" x="4486275" y="5407025"/>
          <p14:tracePt t="107742" x="4703763" y="5326063"/>
          <p14:tracePt t="107759" x="4835525" y="5257800"/>
          <p14:tracePt t="107775" x="4879975" y="5218113"/>
          <p14:tracePt t="107792" x="4886325" y="5207000"/>
          <p14:tracePt t="107843" x="4875213" y="5200650"/>
          <p14:tracePt t="107851" x="4846638" y="5189538"/>
          <p14:tracePt t="107859" x="4806950" y="5178425"/>
          <p14:tracePt t="107859" x="4686300" y="5160963"/>
          <p14:tracePt t="107876" x="4451350" y="5126038"/>
          <p14:tracePt t="107892" x="4079875" y="5097463"/>
          <p14:tracePt t="107908" x="3686175" y="5068888"/>
          <p14:tracePt t="107925" x="3417888" y="5068888"/>
          <p14:tracePt t="107942" x="3251200" y="5086350"/>
          <p14:tracePt t="107959" x="3154363" y="5114925"/>
          <p14:tracePt t="107975" x="3097213" y="5154613"/>
          <p14:tracePt t="107992" x="3079750" y="5178425"/>
          <p14:tracePt t="108009" x="3074988" y="5200650"/>
          <p14:tracePt t="108025" x="3074988" y="5218113"/>
          <p14:tracePt t="108042" x="3079750" y="5235575"/>
          <p14:tracePt t="108059" x="3092450" y="5251450"/>
          <p14:tracePt t="108075" x="3108325" y="5264150"/>
          <p14:tracePt t="108092" x="3136900" y="5280025"/>
          <p14:tracePt t="108109" x="3200400" y="5308600"/>
          <p14:tracePt t="108125" x="3314700" y="5349875"/>
          <p14:tracePt t="108142" x="3463925" y="5389563"/>
          <p14:tracePt t="108159" x="3646488" y="5400675"/>
          <p14:tracePt t="108175" x="3800475" y="5400675"/>
          <p14:tracePt t="108192" x="3943350" y="5400675"/>
          <p14:tracePt t="108209" x="4068763" y="5372100"/>
          <p14:tracePt t="108225" x="4194175" y="5326063"/>
          <p14:tracePt t="108242" x="4332288" y="5264150"/>
          <p14:tracePt t="108259" x="4349750" y="5246688"/>
          <p14:tracePt t="108323" x="4343400" y="5240338"/>
          <p14:tracePt t="108331" x="4332288" y="5235575"/>
          <p14:tracePt t="108339" x="4303713" y="5222875"/>
          <p14:tracePt t="108347" x="4217988" y="5207000"/>
          <p14:tracePt t="108358" x="4086225" y="5183188"/>
          <p14:tracePt t="108375" x="3921125" y="5172075"/>
          <p14:tracePt t="108392" x="3749675" y="5160963"/>
          <p14:tracePt t="108408" x="3600450" y="5160963"/>
          <p14:tracePt t="108425" x="3521075" y="5172075"/>
          <p14:tracePt t="108442" x="3503613" y="5189538"/>
          <p14:tracePt t="109427" x="0" y="0"/>
        </p14:tracePtLst>
        <p14:tracePtLst>
          <p14:tracePt t="113412" x="4754563" y="5897563"/>
          <p14:tracePt t="113420" x="4772025" y="5897563"/>
          <p14:tracePt t="113427" x="4789488" y="5897563"/>
          <p14:tracePt t="113442" x="4806950" y="5897563"/>
          <p14:tracePt t="113443" x="4846638" y="5897563"/>
          <p14:tracePt t="113459" x="4903788" y="5880100"/>
          <p14:tracePt t="113483" x="4908550" y="5875338"/>
          <p14:tracePt t="113499" x="4914900" y="5875338"/>
          <p14:tracePt t="113536" x="4914900" y="5868988"/>
          <p14:tracePt t="113540" x="4914900" y="5864225"/>
          <p14:tracePt t="113548" x="4914900" y="5846763"/>
          <p14:tracePt t="113563" x="4908550" y="5822950"/>
          <p14:tracePt t="113579" x="4892675" y="5800725"/>
          <p14:tracePt t="113593" x="4840288" y="5754688"/>
          <p14:tracePt t="113611" x="4783138" y="5715000"/>
          <p14:tracePt t="113627" x="4708525" y="5675313"/>
          <p14:tracePt t="113643" x="4583113" y="5629275"/>
          <p14:tracePt t="113675" x="4486275" y="5607050"/>
          <p14:tracePt t="113683" x="4371975" y="5578475"/>
          <p14:tracePt t="113692" x="4268788" y="5554663"/>
          <p14:tracePt t="113715" x="4143375" y="5537200"/>
          <p14:tracePt t="113731" x="4000500" y="5514975"/>
          <p14:tracePt t="113747" x="3863975" y="5503863"/>
          <p14:tracePt t="113759" x="3714750" y="5497513"/>
          <p14:tracePt t="113779" x="3560763" y="5497513"/>
          <p14:tracePt t="113795" x="3400425" y="5503863"/>
          <p14:tracePt t="113811" x="3246438" y="5514975"/>
          <p14:tracePt t="113827" x="3114675" y="5532438"/>
          <p14:tracePt t="113843" x="3000375" y="5554663"/>
          <p14:tracePt t="113859" x="2886075" y="5600700"/>
          <p14:tracePt t="113876" x="2828925" y="5635625"/>
          <p14:tracePt t="113892" x="2778125" y="5686425"/>
          <p14:tracePt t="113909" x="2720975" y="5749925"/>
          <p14:tracePt t="113926" x="2668588" y="5818188"/>
          <p14:tracePt t="113943" x="2628900" y="5897563"/>
          <p14:tracePt t="113959" x="2617788" y="5954713"/>
          <p14:tracePt t="113976" x="2611438" y="5983288"/>
          <p14:tracePt t="113992" x="2611438" y="6007100"/>
          <p14:tracePt t="114009" x="2606675" y="6022975"/>
          <p14:tracePt t="114026" x="2606675" y="6035675"/>
          <p14:tracePt t="114043" x="2606675" y="6064250"/>
          <p14:tracePt t="114059" x="2622550" y="6103938"/>
          <p14:tracePt t="114076" x="2646363" y="6132513"/>
          <p14:tracePt t="114092" x="2686050" y="6161088"/>
          <p14:tracePt t="114109" x="2725738" y="6178550"/>
          <p14:tracePt t="114126" x="2771775" y="6194425"/>
          <p14:tracePt t="114142" x="2840038" y="6223000"/>
          <p14:tracePt t="114159" x="2914650" y="6257925"/>
          <p14:tracePt t="114176" x="3000375" y="6280150"/>
          <p14:tracePt t="114192" x="3121025" y="6303963"/>
          <p14:tracePt t="114209" x="3268663" y="6315075"/>
          <p14:tracePt t="114226" x="3446463" y="6332538"/>
          <p14:tracePt t="114242" x="3646488" y="6343650"/>
          <p14:tracePt t="114259" x="3971925" y="6350000"/>
          <p14:tracePt t="114276" x="4171950" y="6350000"/>
          <p14:tracePt t="114292" x="4332288" y="6332538"/>
          <p14:tracePt t="114309" x="4451350" y="6297613"/>
          <p14:tracePt t="114326" x="4532313" y="6264275"/>
          <p14:tracePt t="114342" x="4578350" y="6229350"/>
          <p14:tracePt t="114359" x="4618038" y="6178550"/>
          <p14:tracePt t="114376" x="4635500" y="6126163"/>
          <p14:tracePt t="114393" x="4640263" y="6092825"/>
          <p14:tracePt t="114409" x="4640263" y="6057900"/>
          <p14:tracePt t="114426" x="4640263" y="6029325"/>
          <p14:tracePt t="114442" x="4618038" y="6000750"/>
          <p14:tracePt t="114442" x="4611688" y="5983288"/>
          <p14:tracePt t="114460" x="4572000" y="5949950"/>
          <p14:tracePt t="114476" x="4508500" y="5903913"/>
          <p14:tracePt t="114493" x="4411663" y="5851525"/>
          <p14:tracePt t="114509" x="4279900" y="5807075"/>
          <p14:tracePt t="114526" x="4086225" y="5749925"/>
          <p14:tracePt t="114542" x="3846513" y="5680075"/>
          <p14:tracePt t="114559" x="3582988" y="5622925"/>
          <p14:tracePt t="114576" x="3336925" y="5583238"/>
          <p14:tracePt t="114593" x="3143250" y="5554663"/>
          <p14:tracePt t="114609" x="2994025" y="5549900"/>
          <p14:tracePt t="114626" x="2879725" y="5549900"/>
          <p14:tracePt t="114642" x="2789238" y="5554663"/>
          <p14:tracePt t="114642" x="2754313" y="5565775"/>
          <p14:tracePt t="114659" x="2708275" y="5594350"/>
          <p14:tracePt t="114676" x="2674938" y="5629275"/>
          <p14:tracePt t="114693" x="2640013" y="5668963"/>
          <p14:tracePt t="114709" x="2622550" y="5726113"/>
          <p14:tracePt t="114726" x="2611438" y="5778500"/>
          <p14:tracePt t="114742" x="2606675" y="5818188"/>
          <p14:tracePt t="114759" x="2606675" y="5851525"/>
          <p14:tracePt t="114776" x="2606675" y="5880100"/>
          <p14:tracePt t="114793" x="2606675" y="5915025"/>
          <p14:tracePt t="114809" x="2617788" y="5949950"/>
          <p14:tracePt t="114826" x="2646363" y="5989638"/>
          <p14:tracePt t="114842" x="2692400" y="6035675"/>
          <p14:tracePt t="114842" x="2720975" y="6057900"/>
          <p14:tracePt t="114860" x="2789238" y="6097588"/>
          <p14:tracePt t="114876" x="2874963" y="6132513"/>
          <p14:tracePt t="114893" x="2960688" y="6165850"/>
          <p14:tracePt t="114909" x="3063875" y="6194425"/>
          <p14:tracePt t="114926" x="3189288" y="6223000"/>
          <p14:tracePt t="114942" x="3349625" y="6246813"/>
          <p14:tracePt t="114959" x="3521075" y="6264275"/>
          <p14:tracePt t="114976" x="3686175" y="6275388"/>
          <p14:tracePt t="114993" x="3840163" y="6292850"/>
          <p14:tracePt t="115009" x="4011613" y="6297613"/>
          <p14:tracePt t="115026" x="4194175" y="6297613"/>
          <p14:tracePt t="115043" x="4389438" y="6269038"/>
          <p14:tracePt t="115059" x="4651375" y="6194425"/>
          <p14:tracePt t="115076" x="4800600" y="6143625"/>
          <p14:tracePt t="115092" x="4921250" y="6080125"/>
          <p14:tracePt t="115109" x="5000625" y="6018213"/>
          <p14:tracePt t="115126" x="5046663" y="5983288"/>
          <p14:tracePt t="115142" x="5064125" y="5954713"/>
          <p14:tracePt t="115159" x="5075238" y="5937250"/>
          <p14:tracePt t="115176" x="5075238" y="5926138"/>
          <p14:tracePt t="115193" x="5075238" y="5915025"/>
          <p14:tracePt t="115209" x="5075238" y="5897563"/>
          <p14:tracePt t="115226" x="5057775" y="5875338"/>
          <p14:tracePt t="115242" x="5022850" y="5846763"/>
          <p14:tracePt t="115242" x="4994275" y="5835650"/>
          <p14:tracePt t="115259" x="4949825" y="5794375"/>
          <p14:tracePt t="115276" x="4886325" y="5761038"/>
          <p14:tracePt t="115292" x="4806950" y="5726113"/>
          <p14:tracePt t="115309" x="4703763" y="5686425"/>
          <p14:tracePt t="115326" x="4589463" y="5651500"/>
          <p14:tracePt t="115342" x="4468813" y="5622925"/>
          <p14:tracePt t="115359" x="4349750" y="5607050"/>
          <p14:tracePt t="115376" x="4211638" y="5594350"/>
          <p14:tracePt t="115393" x="4057650" y="5594350"/>
          <p14:tracePt t="115409" x="3903663" y="5594350"/>
          <p14:tracePt t="115426" x="3754438" y="5600700"/>
          <p14:tracePt t="115442" x="3622675" y="5629275"/>
          <p14:tracePt t="115442" x="3578225" y="5646738"/>
          <p14:tracePt t="115460" x="3486150" y="5680075"/>
          <p14:tracePt t="115476" x="3406775" y="5721350"/>
          <p14:tracePt t="115492" x="3332163" y="5789613"/>
          <p14:tracePt t="115509" x="3263900" y="5857875"/>
          <p14:tracePt t="115526" x="3217863" y="5921375"/>
          <p14:tracePt t="115543" x="3189288" y="5965825"/>
          <p14:tracePt t="115559" x="3182938" y="5989638"/>
          <p14:tracePt t="115576" x="3182938" y="6007100"/>
          <p14:tracePt t="115593" x="3182938" y="6022975"/>
          <p14:tracePt t="115609" x="3182938" y="6029325"/>
          <p14:tracePt t="115626" x="3182938" y="6040438"/>
          <p14:tracePt t="116067" x="3189288" y="6046788"/>
          <p14:tracePt t="116067" x="3211513" y="6057900"/>
          <p14:tracePt t="116075" x="3246438" y="6069013"/>
          <p14:tracePt t="116092" x="3286125" y="6080125"/>
          <p14:tracePt t="116093" x="3389313" y="6108700"/>
          <p14:tracePt t="116109" x="3503613" y="6143625"/>
          <p14:tracePt t="116126" x="3578225" y="6161088"/>
          <p14:tracePt t="116142" x="3606800" y="6165850"/>
          <p14:tracePt t="116159" x="3617913" y="6172200"/>
          <p14:tracePt t="116176" x="3622675" y="6178550"/>
          <p14:tracePt t="116192" x="3646488" y="6178550"/>
          <p14:tracePt t="116209" x="3679825" y="6189663"/>
          <p14:tracePt t="116226" x="3725863" y="6200775"/>
          <p14:tracePt t="116242" x="3783013" y="6207125"/>
          <p14:tracePt t="116259" x="3879850" y="6223000"/>
          <p14:tracePt t="116276" x="3937000" y="6229350"/>
          <p14:tracePt t="116292" x="3994150" y="6235700"/>
          <p14:tracePt t="116309" x="4035425" y="6235700"/>
          <p14:tracePt t="116326" x="4079875" y="6240463"/>
          <p14:tracePt t="116342" x="4125913" y="6251575"/>
          <p14:tracePt t="116359" x="4178300" y="6257925"/>
          <p14:tracePt t="116376" x="4229100" y="6257925"/>
          <p14:tracePt t="116392" x="4268788" y="6257925"/>
          <p14:tracePt t="116409" x="4308475" y="6257925"/>
          <p14:tracePt t="116426" x="4343400" y="6257925"/>
          <p14:tracePt t="116442" x="4383088" y="6257925"/>
          <p14:tracePt t="116459" x="4457700" y="6257925"/>
          <p14:tracePt t="116476" x="4514850" y="6251575"/>
          <p14:tracePt t="116492" x="4583113" y="6235700"/>
          <p14:tracePt t="116509" x="4651375" y="6211888"/>
          <p14:tracePt t="116526" x="4697413" y="6194425"/>
          <p14:tracePt t="116543" x="4721225" y="6178550"/>
          <p14:tracePt t="116559" x="4737100" y="6172200"/>
          <p14:tracePt t="116576" x="4754563" y="6161088"/>
          <p14:tracePt t="116592" x="4765675" y="6143625"/>
          <p14:tracePt t="116609" x="4778375" y="6126163"/>
          <p14:tracePt t="116625" x="4789488" y="6108700"/>
          <p14:tracePt t="116642" x="4789488" y="6080125"/>
          <p14:tracePt t="116660" x="4783138" y="6057900"/>
          <p14:tracePt t="116676" x="4772025" y="6022975"/>
          <p14:tracePt t="116692" x="4749800" y="6000750"/>
          <p14:tracePt t="116709" x="4725988" y="5972175"/>
          <p14:tracePt t="116726" x="4703763" y="5949950"/>
          <p14:tracePt t="116743" x="4675188" y="5926138"/>
          <p14:tracePt t="116759" x="4646613" y="5903913"/>
          <p14:tracePt t="116776" x="4600575" y="5880100"/>
          <p14:tracePt t="116792" x="4525963" y="5840413"/>
          <p14:tracePt t="116809" x="4451350" y="5800725"/>
          <p14:tracePt t="116826" x="4365625" y="5765800"/>
          <p14:tracePt t="116842" x="4286250" y="5737225"/>
          <p14:tracePt t="116859" x="4154488" y="5708650"/>
          <p14:tracePt t="116876" x="4068763" y="5692775"/>
          <p14:tracePt t="116892" x="3965575" y="5686425"/>
          <p14:tracePt t="116909" x="3868738" y="5686425"/>
          <p14:tracePt t="116926" x="3794125" y="5703888"/>
          <p14:tracePt t="116943" x="3725863" y="5715000"/>
          <p14:tracePt t="116959" x="3679825" y="5737225"/>
          <p14:tracePt t="116976" x="3651250" y="5754688"/>
          <p14:tracePt t="116992" x="3635375" y="5772150"/>
          <p14:tracePt t="117009" x="3622675" y="5800725"/>
          <p14:tracePt t="117026" x="3622675" y="5829300"/>
          <p14:tracePt t="117043" x="3617913" y="5886450"/>
          <p14:tracePt t="117043" x="3617913" y="5908675"/>
          <p14:tracePt t="117060" x="3617913" y="5961063"/>
          <p14:tracePt t="117076" x="3617913" y="5994400"/>
          <p14:tracePt t="117092" x="3617913" y="6029325"/>
          <p14:tracePt t="117109" x="3629025" y="6064250"/>
          <p14:tracePt t="117125" x="3646488" y="6108700"/>
          <p14:tracePt t="117142" x="3679825" y="6165850"/>
          <p14:tracePt t="117159" x="3725863" y="6211888"/>
          <p14:tracePt t="117176" x="3765550" y="6251575"/>
          <p14:tracePt t="117192" x="3822700" y="6275388"/>
          <p14:tracePt t="117209" x="3892550" y="6315075"/>
          <p14:tracePt t="117226" x="3989388" y="6332538"/>
          <p14:tracePt t="117242" x="4079875" y="6343650"/>
          <p14:tracePt t="117259" x="4240213" y="6343650"/>
          <p14:tracePt t="117276" x="4343400" y="6321425"/>
          <p14:tracePt t="117292" x="4451350" y="6280150"/>
          <p14:tracePt t="117309" x="4554538" y="6229350"/>
          <p14:tracePt t="117326" x="4646613" y="6189663"/>
          <p14:tracePt t="117342" x="4721225" y="6137275"/>
          <p14:tracePt t="117359" x="4760913" y="6097588"/>
          <p14:tracePt t="117376" x="4783138" y="6051550"/>
          <p14:tracePt t="117392" x="4789488" y="6007100"/>
          <p14:tracePt t="117409" x="4789488" y="5965825"/>
          <p14:tracePt t="117426" x="4772025" y="5926138"/>
          <p14:tracePt t="117443" x="4743450" y="5897563"/>
          <p14:tracePt t="117459" x="4697413" y="5864225"/>
          <p14:tracePt t="117476" x="4651375" y="5840413"/>
          <p14:tracePt t="117492" x="4572000" y="5818188"/>
          <p14:tracePt t="117509" x="4457700" y="5789613"/>
          <p14:tracePt t="117526" x="4332288" y="5754688"/>
          <p14:tracePt t="117542" x="4206875" y="5737225"/>
          <p14:tracePt t="117559" x="4097338" y="5726113"/>
          <p14:tracePt t="117576" x="4006850" y="5726113"/>
          <p14:tracePt t="117592" x="3937000" y="5726113"/>
          <p14:tracePt t="117609" x="3857625" y="5743575"/>
          <p14:tracePt t="117626" x="3789363" y="5772150"/>
          <p14:tracePt t="117642" x="3714750" y="5829300"/>
          <p14:tracePt t="117660" x="3703638" y="5857875"/>
          <p14:tracePt t="117676" x="3692525" y="5892800"/>
          <p14:tracePt t="117692" x="3686175" y="5921375"/>
          <p14:tracePt t="117709" x="3679825" y="5949950"/>
          <p14:tracePt t="117726" x="3679825" y="5978525"/>
          <p14:tracePt t="117742" x="3679825" y="6011863"/>
          <p14:tracePt t="117759" x="3692525" y="6051550"/>
          <p14:tracePt t="117776" x="3708400" y="6086475"/>
          <p14:tracePt t="117792" x="3736975" y="6126163"/>
          <p14:tracePt t="117809" x="3765550" y="6161088"/>
          <p14:tracePt t="117826" x="3800475" y="6194425"/>
          <p14:tracePt t="117842" x="3868738" y="6229350"/>
          <p14:tracePt t="117859" x="3937000" y="6246813"/>
          <p14:tracePt t="117876" x="4011613" y="6264275"/>
          <p14:tracePt t="117892" x="4103688" y="6269038"/>
          <p14:tracePt t="117909" x="4206875" y="6269038"/>
          <p14:tracePt t="117926" x="4314825" y="6264275"/>
          <p14:tracePt t="117942" x="4429125" y="6229350"/>
          <p14:tracePt t="117959" x="4543425" y="6194425"/>
          <p14:tracePt t="117975" x="4640263" y="6149975"/>
          <p14:tracePt t="117992" x="4721225" y="6108700"/>
          <p14:tracePt t="118009" x="4772025" y="6075363"/>
          <p14:tracePt t="118026" x="4800600" y="6040438"/>
          <p14:tracePt t="118042" x="4818063" y="6011863"/>
          <p14:tracePt t="118042" x="4818063" y="6007100"/>
          <p14:tracePt t="118059" x="4818063" y="5989638"/>
          <p14:tracePt t="118076" x="4818063" y="5965825"/>
          <p14:tracePt t="118093" x="4811713" y="5949950"/>
          <p14:tracePt t="118109" x="4794250" y="5932488"/>
          <p14:tracePt t="118126" x="4772025" y="5915025"/>
          <p14:tracePt t="118142" x="4743450" y="5892800"/>
          <p14:tracePt t="118159" x="4714875" y="5880100"/>
          <p14:tracePt t="118176" x="4679950" y="5864225"/>
          <p14:tracePt t="118192" x="4629150" y="5846763"/>
          <p14:tracePt t="118209" x="4554538" y="5822950"/>
          <p14:tracePt t="118226" x="4457700" y="5811838"/>
          <p14:tracePt t="118242" x="4354513" y="5800725"/>
          <p14:tracePt t="118242" x="4297363" y="5800725"/>
          <p14:tracePt t="118259" x="4171950" y="5800725"/>
          <p14:tracePt t="118276" x="4057650" y="5811838"/>
          <p14:tracePt t="118292" x="3954463" y="5829300"/>
          <p14:tracePt t="118309" x="3863975" y="5840413"/>
          <p14:tracePt t="118326" x="3794125" y="5864225"/>
          <p14:tracePt t="118342" x="3754438" y="5897563"/>
          <p14:tracePt t="118359" x="3743325" y="5915025"/>
          <p14:tracePt t="118376" x="3732213" y="5949950"/>
          <p14:tracePt t="118392" x="3732213" y="5983288"/>
          <p14:tracePt t="118409" x="3732213" y="6018213"/>
          <p14:tracePt t="118426" x="3732213" y="6057900"/>
          <p14:tracePt t="118442" x="3736975" y="6097588"/>
          <p14:tracePt t="118442" x="3749675" y="6115050"/>
          <p14:tracePt t="118459" x="3771900" y="6161088"/>
          <p14:tracePt t="118475" x="3817938" y="6207125"/>
          <p14:tracePt t="118492" x="3879850" y="6251575"/>
          <p14:tracePt t="118509" x="3954463" y="6280150"/>
          <p14:tracePt t="118526" x="4035425" y="6292850"/>
          <p14:tracePt t="118542" x="4103688" y="6303963"/>
          <p14:tracePt t="118559" x="4165600" y="6308725"/>
          <p14:tracePt t="118576" x="4222750" y="6308725"/>
          <p14:tracePt t="118593" x="4286250" y="6308725"/>
          <p14:tracePt t="118609" x="4354513" y="6292850"/>
          <p14:tracePt t="118626" x="4418013" y="6275388"/>
          <p14:tracePt t="118642" x="4497388" y="6235700"/>
          <p14:tracePt t="118659" x="4560888" y="6194425"/>
          <p14:tracePt t="118675" x="4611688" y="6161088"/>
          <p14:tracePt t="118692" x="4635500" y="6132513"/>
          <p14:tracePt t="118709" x="4640263" y="6115050"/>
          <p14:tracePt t="118725" x="4646613" y="6103938"/>
          <p14:tracePt t="118741" x="4646613" y="6092825"/>
          <p14:tracePt t="118758" x="4646613" y="6075363"/>
          <p14:tracePt t="118775" x="4646613" y="6051550"/>
          <p14:tracePt t="118791" x="4640263" y="6029325"/>
          <p14:tracePt t="118809" x="4635500" y="6007100"/>
          <p14:tracePt t="118825" x="4618038" y="5994400"/>
          <p14:tracePt t="118915" x="4611688" y="5989638"/>
          <p14:tracePt t="119147" x="4611688" y="5978525"/>
          <p14:tracePt t="119155" x="4611688" y="5965825"/>
          <p14:tracePt t="119163" x="4611688" y="5961063"/>
          <p14:tracePt t="119171" x="4611688" y="5943600"/>
          <p14:tracePt t="119177" x="4611688" y="5915025"/>
          <p14:tracePt t="119192" x="4600575" y="5886450"/>
          <p14:tracePt t="119209" x="4600575" y="5864225"/>
          <p14:tracePt t="119225" x="4589463" y="5846763"/>
          <p14:tracePt t="119242" x="4578350" y="5822950"/>
          <p14:tracePt t="119259" x="4554538" y="5807075"/>
          <p14:tracePt t="119275" x="4525963" y="5783263"/>
          <p14:tracePt t="119292" x="4468813" y="5754688"/>
          <p14:tracePt t="119310" x="4394200" y="5726113"/>
          <p14:tracePt t="119325" x="4314825" y="5697538"/>
          <p14:tracePt t="119342" x="4222750" y="5668963"/>
          <p14:tracePt t="119359" x="4125913" y="5651500"/>
          <p14:tracePt t="119375" x="4022725" y="5629275"/>
          <p14:tracePt t="119392" x="3921125" y="5622925"/>
          <p14:tracePt t="119409" x="3835400" y="5622925"/>
          <p14:tracePt t="119425" x="3760788" y="5622925"/>
          <p14:tracePt t="119442" x="3703638" y="5635625"/>
          <p14:tracePt t="119459" x="3640138" y="5657850"/>
          <p14:tracePt t="119476" x="3600450" y="5675313"/>
          <p14:tracePt t="119492" x="3578225" y="5697538"/>
          <p14:tracePt t="119509" x="3549650" y="5721350"/>
          <p14:tracePt t="119525" x="3525838" y="5743575"/>
          <p14:tracePt t="119542" x="3503613" y="5778500"/>
          <p14:tracePt t="119559" x="3475038" y="5822950"/>
          <p14:tracePt t="119576" x="3463925" y="5875338"/>
          <p14:tracePt t="119592" x="3446463" y="5943600"/>
          <p14:tracePt t="119609" x="3446463" y="6007100"/>
          <p14:tracePt t="119625" x="3446463" y="6057900"/>
          <p14:tracePt t="119642" x="3446463" y="6115050"/>
          <p14:tracePt t="119659" x="3446463" y="6143625"/>
          <p14:tracePt t="119676" x="3457575" y="6172200"/>
          <p14:tracePt t="119692" x="3463925" y="6189663"/>
          <p14:tracePt t="119709" x="3475038" y="6207125"/>
          <p14:tracePt t="119725" x="3492500" y="6223000"/>
          <p14:tracePt t="119742" x="3503613" y="6240463"/>
          <p14:tracePt t="119759" x="3536950" y="6257925"/>
          <p14:tracePt t="119776" x="3589338" y="6280150"/>
          <p14:tracePt t="119792" x="3657600" y="6308725"/>
          <p14:tracePt t="119809" x="3754438" y="6337300"/>
          <p14:tracePt t="119825" x="3875088" y="6372225"/>
          <p14:tracePt t="119842" x="4035425" y="6400800"/>
          <p14:tracePt t="119859" x="4143375" y="6407150"/>
          <p14:tracePt t="119876" x="4268788" y="6411913"/>
          <p14:tracePt t="119892" x="4400550" y="6407150"/>
          <p14:tracePt t="119909" x="4537075" y="6389688"/>
          <p14:tracePt t="119925" x="4664075" y="6350000"/>
          <p14:tracePt t="119942" x="4783138" y="6303963"/>
          <p14:tracePt t="119959" x="4886325" y="6251575"/>
          <p14:tracePt t="119976" x="4954588" y="6200775"/>
          <p14:tracePt t="119992" x="4989513" y="6165850"/>
          <p14:tracePt t="120009" x="5000625" y="6137275"/>
          <p14:tracePt t="120025" x="5006975" y="6103938"/>
          <p14:tracePt t="120042" x="5006975" y="6075363"/>
          <p14:tracePt t="120059" x="4994275" y="6035675"/>
          <p14:tracePt t="120076" x="4972050" y="6007100"/>
          <p14:tracePt t="120093" x="4937125" y="5961063"/>
          <p14:tracePt t="120109" x="4879975" y="5915025"/>
          <p14:tracePt t="120125" x="4794250" y="5864225"/>
          <p14:tracePt t="120142" x="4697413" y="5811838"/>
          <p14:tracePt t="120159" x="4578350" y="5765800"/>
          <p14:tracePt t="120176" x="4435475" y="5732463"/>
          <p14:tracePt t="120192" x="4275138" y="5692775"/>
          <p14:tracePt t="120209" x="4125913" y="5657850"/>
          <p14:tracePt t="120225" x="3983038" y="5646738"/>
          <p14:tracePt t="120242" x="3879850" y="5622925"/>
          <p14:tracePt t="120259" x="3754438" y="5622925"/>
          <p14:tracePt t="120276" x="3708400" y="5629275"/>
          <p14:tracePt t="120292" x="3686175" y="5646738"/>
          <p14:tracePt t="120309" x="3657600" y="5664200"/>
          <p14:tracePt t="120325" x="3635375" y="5692775"/>
          <p14:tracePt t="120342" x="3611563" y="5726113"/>
          <p14:tracePt t="120359" x="3600450" y="5749925"/>
          <p14:tracePt t="120376" x="3589338" y="5778500"/>
          <p14:tracePt t="120392" x="3582988" y="5800725"/>
          <p14:tracePt t="120409" x="3582988" y="5829300"/>
          <p14:tracePt t="120425" x="3578225" y="5875338"/>
          <p14:tracePt t="120442" x="3578225" y="5915025"/>
          <p14:tracePt t="120459" x="3589338" y="5994400"/>
          <p14:tracePt t="120475" x="3600450" y="6046788"/>
          <p14:tracePt t="120492" x="3617913" y="6086475"/>
          <p14:tracePt t="120509" x="3635375" y="6115050"/>
          <p14:tracePt t="120525" x="3651250" y="6132513"/>
          <p14:tracePt t="120542" x="3686175" y="6154738"/>
          <p14:tracePt t="120559" x="3736975" y="6183313"/>
          <p14:tracePt t="120575" x="3800475" y="6207125"/>
          <p14:tracePt t="120592" x="3879850" y="6223000"/>
          <p14:tracePt t="120609" x="3965575" y="6235700"/>
          <p14:tracePt t="120625" x="4064000" y="6246813"/>
          <p14:tracePt t="120642" x="4189413" y="6257925"/>
          <p14:tracePt t="120659" x="4264025" y="6264275"/>
          <p14:tracePt t="120675" x="4314825" y="6264275"/>
          <p14:tracePt t="120692" x="4354513" y="6264275"/>
          <p14:tracePt t="120709" x="4383088" y="6264275"/>
          <p14:tracePt t="120725" x="4400550" y="6264275"/>
          <p14:tracePt t="120742" x="4406900" y="6264275"/>
          <p14:tracePt t="120759" x="4411663" y="6264275"/>
          <p14:tracePt t="121075" x="4418013" y="6264275"/>
          <p14:tracePt t="121088" x="4429125" y="6264275"/>
          <p14:tracePt t="121102" x="4435475" y="6264275"/>
          <p14:tracePt t="121108" x="4446588" y="6264275"/>
          <p14:tracePt t="121108" x="4457700" y="6264275"/>
          <p14:tracePt t="121125" x="4464050" y="6264275"/>
          <p14:tracePt t="121595" x="4475163" y="6264275"/>
          <p14:tracePt t="121603" x="4486275" y="6264275"/>
          <p14:tracePt t="121611" x="4497388" y="6264275"/>
          <p14:tracePt t="121611" x="4514850" y="6269038"/>
          <p14:tracePt t="121627" x="4532313" y="6275388"/>
          <p14:tracePt t="121627" x="4565650" y="6280150"/>
          <p14:tracePt t="121642" x="4703763" y="6308725"/>
          <p14:tracePt t="121660" x="4822825" y="6321425"/>
          <p14:tracePt t="121675" x="4943475" y="6332538"/>
          <p14:tracePt t="121692" x="5064125" y="6332538"/>
          <p14:tracePt t="121709" x="5178425" y="6332538"/>
          <p14:tracePt t="121726" x="5303838" y="6321425"/>
          <p14:tracePt t="121742" x="5446713" y="6308725"/>
          <p14:tracePt t="121759" x="5611813" y="6297613"/>
          <p14:tracePt t="121775" x="5778500" y="6280150"/>
          <p14:tracePt t="121792" x="5926138" y="6264275"/>
          <p14:tracePt t="121809" x="6057900" y="6240463"/>
          <p14:tracePt t="121825" x="6183313" y="6223000"/>
          <p14:tracePt t="121842" x="6365875" y="6200775"/>
          <p14:tracePt t="121859" x="6464300" y="6178550"/>
          <p14:tracePt t="121875" x="6561138" y="6149975"/>
          <p14:tracePt t="121892" x="6635750" y="6132513"/>
          <p14:tracePt t="121909" x="6669088" y="6115050"/>
          <p14:tracePt t="121925" x="6680200" y="6108700"/>
          <p14:tracePt t="121963" x="6686550" y="6108700"/>
          <p14:tracePt t="121985" x="6692900" y="6103938"/>
          <p14:tracePt t="121986" x="6697663" y="6103938"/>
          <p14:tracePt t="121992" x="6721475" y="6103938"/>
          <p14:tracePt t="122009" x="6750050" y="6097588"/>
          <p14:tracePt t="122025" x="6783388" y="6097588"/>
          <p14:tracePt t="122042" x="6818313" y="6097588"/>
          <p14:tracePt t="122059" x="6926263" y="6115050"/>
          <p14:tracePt t="122075" x="7007225" y="6121400"/>
          <p14:tracePt t="122092" x="7051675" y="6121400"/>
          <p14:tracePt t="122109" x="7086600" y="6121400"/>
          <p14:tracePt t="122125" x="7092950" y="6115050"/>
          <p14:tracePt t="122611" x="0" y="0"/>
        </p14:tracePtLst>
        <p14:tracePtLst>
          <p14:tracePt t="123427" x="7315200" y="6040438"/>
          <p14:tracePt t="123436" x="7343775" y="6040438"/>
          <p14:tracePt t="123442" x="7378700" y="6046788"/>
          <p14:tracePt t="123443" x="7418388" y="6046788"/>
          <p14:tracePt t="123459" x="7521575" y="6046788"/>
          <p14:tracePt t="123475" x="7600950" y="6046788"/>
          <p14:tracePt t="123492" x="7680325" y="6029325"/>
          <p14:tracePt t="123508" x="7754938" y="6011863"/>
          <p14:tracePt t="123531" x="7835900" y="6000750"/>
          <p14:tracePt t="123547" x="7932738" y="5994400"/>
          <p14:tracePt t="123563" x="8018463" y="5994400"/>
          <p14:tracePt t="123579" x="8097838" y="5983288"/>
          <p14:tracePt t="123595" x="8183563" y="5972175"/>
          <p14:tracePt t="123611" x="8251825" y="5961063"/>
          <p14:tracePt t="123627" x="8293100" y="5949950"/>
          <p14:tracePt t="123643" x="8326438" y="5926138"/>
          <p14:tracePt t="123659" x="8350250" y="5908675"/>
          <p14:tracePt t="123682" x="8366125" y="5892800"/>
          <p14:tracePt t="123699" x="8372475" y="5875338"/>
          <p14:tracePt t="123715" x="8383588" y="5851525"/>
          <p14:tracePt t="123725" x="8383588" y="5829300"/>
          <p14:tracePt t="123742" x="8383588" y="5807075"/>
          <p14:tracePt t="123759" x="8383588" y="5783263"/>
          <p14:tracePt t="123774" x="8383588" y="5754688"/>
          <p14:tracePt t="123791" x="8372475" y="5732463"/>
          <p14:tracePt t="123808" x="8350250" y="5703888"/>
          <p14:tracePt t="123825" x="8315325" y="5675313"/>
          <p14:tracePt t="123842" x="8235950" y="5635625"/>
          <p14:tracePt t="123859" x="8137525" y="5594350"/>
          <p14:tracePt t="123875" x="8023225" y="5561013"/>
          <p14:tracePt t="123892" x="7893050" y="5521325"/>
          <p14:tracePt t="123909" x="7772400" y="5486400"/>
          <p14:tracePt t="123925" x="7680325" y="5475288"/>
          <p14:tracePt t="123942" x="7618413" y="5475288"/>
          <p14:tracePt t="123959" x="7572375" y="5486400"/>
          <p14:tracePt t="123975" x="7537450" y="5514975"/>
          <p14:tracePt t="123992" x="7504113" y="5549900"/>
          <p14:tracePt t="124009" x="7469188" y="5589588"/>
          <p14:tracePt t="124025" x="7446963" y="5640388"/>
          <p14:tracePt t="124042" x="7440613" y="5697538"/>
          <p14:tracePt t="124042" x="7440613" y="5732463"/>
          <p14:tracePt t="124059" x="7458075" y="5807075"/>
          <p14:tracePt t="124075" x="7480300" y="5857875"/>
          <p14:tracePt t="124092" x="7504113" y="5886450"/>
          <p14:tracePt t="124108" x="7521575" y="5897563"/>
          <p14:tracePt t="124125" x="7554913" y="5908675"/>
          <p14:tracePt t="124142" x="7589838" y="5921375"/>
          <p14:tracePt t="124159" x="7664450" y="5943600"/>
          <p14:tracePt t="124175" x="7761288" y="5961063"/>
          <p14:tracePt t="124192" x="7880350" y="5972175"/>
          <p14:tracePt t="124208" x="7972425" y="5965825"/>
          <p14:tracePt t="124225" x="8035925" y="5949950"/>
          <p14:tracePt t="124242" x="8064500" y="5926138"/>
          <p14:tracePt t="124242" x="8069263" y="5915025"/>
          <p14:tracePt t="124259" x="8075613" y="5903913"/>
          <p14:tracePt t="124275" x="8080375" y="5892800"/>
          <p14:tracePt t="124292" x="8080375" y="5880100"/>
          <p14:tracePt t="124308" x="8080375" y="5864225"/>
          <p14:tracePt t="124325" x="8080375" y="5851525"/>
          <p14:tracePt t="124342" x="8080375" y="5835650"/>
          <p14:tracePt t="124358" x="8080375" y="5829300"/>
          <p14:tracePt t="124419" x="8075613" y="5829300"/>
          <p14:tracePt t="124427" x="7983538" y="5818188"/>
          <p14:tracePt t="124443" x="7908925" y="5811838"/>
          <p14:tracePt t="124445" x="7789863" y="5807075"/>
          <p14:tracePt t="124458" x="7121525" y="5754688"/>
          <p14:tracePt t="124475" x="6497638" y="5732463"/>
          <p14:tracePt t="124492" x="5846763" y="5697538"/>
          <p14:tracePt t="124508" x="5314950" y="5664200"/>
          <p14:tracePt t="124525" x="4903788" y="5611813"/>
          <p14:tracePt t="124542" x="4651375" y="5589588"/>
          <p14:tracePt t="124558" x="4497388" y="5583238"/>
          <p14:tracePt t="124575" x="4429125" y="5583238"/>
          <p14:tracePt t="124592" x="4422775" y="5583238"/>
          <p14:tracePt t="124827" x="4429125" y="5583238"/>
          <p14:tracePt t="124836" x="4457700" y="5594350"/>
          <p14:tracePt t="124841" x="4560888" y="5622925"/>
          <p14:tracePt t="124859" x="4622800" y="5635625"/>
          <p14:tracePt t="124859" x="4789488" y="5657850"/>
          <p14:tracePt t="124875" x="4994275" y="5703888"/>
          <p14:tracePt t="124892" x="5143500" y="5732463"/>
          <p14:tracePt t="124909" x="5240338" y="5743575"/>
          <p14:tracePt t="124925" x="5257800" y="5743575"/>
          <p14:tracePt t="125259" x="5246688" y="5743575"/>
          <p14:tracePt t="125267" x="5240338" y="5743575"/>
          <p14:tracePt t="125275" x="5235575" y="5743575"/>
          <p14:tracePt t="125276" x="5218113" y="5749925"/>
          <p14:tracePt t="125292" x="5189538" y="5761038"/>
          <p14:tracePt t="125309" x="5149850" y="5761038"/>
          <p14:tracePt t="125325" x="5114925" y="5765800"/>
          <p14:tracePt t="125342" x="5080000" y="5772150"/>
          <p14:tracePt t="125358" x="5064125" y="5778500"/>
          <p14:tracePt t="125843" x="5057775" y="5778500"/>
          <p14:tracePt t="125852" x="5040313" y="5778500"/>
          <p14:tracePt t="125859" x="4978400" y="5783263"/>
          <p14:tracePt t="125875" x="4932363" y="5789613"/>
          <p14:tracePt t="125875" x="4829175" y="5789613"/>
          <p14:tracePt t="125892" x="4721225" y="5789613"/>
          <p14:tracePt t="125908" x="4622800" y="5789613"/>
          <p14:tracePt t="125925" x="4560888" y="5789613"/>
          <p14:tracePt t="125942" x="4525963" y="5789613"/>
          <p14:tracePt t="125958" x="4497388" y="5789613"/>
          <p14:tracePt t="125975" x="4479925" y="5789613"/>
          <p14:tracePt t="125992" x="4468813" y="5783263"/>
          <p14:tracePt t="126008" x="4464050" y="5783263"/>
          <p14:tracePt t="126025" x="4457700" y="5783263"/>
          <p14:tracePt t="126171" x="4468813" y="5783263"/>
          <p14:tracePt t="126179" x="4486275" y="5783263"/>
          <p14:tracePt t="126185" x="4525963" y="5783263"/>
          <p14:tracePt t="126194" x="4629150" y="5778500"/>
          <p14:tracePt t="126209" x="4765675" y="5778500"/>
          <p14:tracePt t="126225" x="4886325" y="5789613"/>
          <p14:tracePt t="126242" x="4926013" y="5794375"/>
          <p14:tracePt t="127730" x="4926013" y="5800725"/>
          <p14:tracePt t="127738" x="4926013" y="5811838"/>
          <p14:tracePt t="127745" x="4908550" y="5811838"/>
          <p14:tracePt t="127758" x="4903788" y="5818188"/>
          <p14:tracePt t="127759" x="4897438" y="5822950"/>
          <p14:tracePt t="127775" x="4886325" y="5822950"/>
          <p14:tracePt t="127792" x="4886325" y="5829300"/>
          <p14:tracePt t="127808" x="4879975" y="5829300"/>
          <p14:tracePt t="128378" x="4886325" y="5829300"/>
          <p14:tracePt t="128394" x="4897438" y="5822950"/>
          <p14:tracePt t="128403" x="4903788" y="5818188"/>
          <p14:tracePt t="128411" x="4908550" y="5818188"/>
          <p14:tracePt t="128411" x="4921250" y="5818188"/>
          <p14:tracePt t="128426" x="4937125" y="5807075"/>
          <p14:tracePt t="128442" x="4954588" y="5807075"/>
          <p14:tracePt t="128458" x="4983163" y="5807075"/>
          <p14:tracePt t="128475" x="5006975" y="5807075"/>
          <p14:tracePt t="128492" x="5029200" y="5807075"/>
          <p14:tracePt t="128508" x="5046663" y="5807075"/>
          <p14:tracePt t="128525" x="5051425" y="5807075"/>
          <p14:tracePt t="128542" x="5057775" y="5807075"/>
          <p14:tracePt t="129058" x="5064125" y="5807075"/>
          <p14:tracePt t="129069" x="5068888" y="5800725"/>
          <p14:tracePt t="129069" x="5075238" y="5794375"/>
          <p14:tracePt t="129075" x="5080000" y="5794375"/>
          <p14:tracePt t="129091" x="5086350" y="5789613"/>
          <p14:tracePt t="129108" x="5092700" y="5789613"/>
          <p14:tracePt t="129842" x="5092700" y="5807075"/>
          <p14:tracePt t="129850" x="5092700" y="5818188"/>
          <p14:tracePt t="129870" x="5086350" y="5846763"/>
          <p14:tracePt t="129870" x="5086350" y="5851525"/>
          <p14:tracePt t="129876" x="5086350" y="5864225"/>
          <p14:tracePt t="129893" x="5086350" y="5868988"/>
          <p14:tracePt t="129995" x="5086350" y="5875338"/>
          <p14:tracePt t="130003" x="5080000" y="5875338"/>
          <p14:tracePt t="130011" x="5080000" y="5880100"/>
          <p14:tracePt t="130028" x="5075238" y="5880100"/>
          <p14:tracePt t="130067" x="5080000" y="5880100"/>
          <p14:tracePt t="130075" x="5097463" y="5880100"/>
          <p14:tracePt t="130083" x="5137150" y="5880100"/>
          <p14:tracePt t="130092" x="5200650" y="5875338"/>
          <p14:tracePt t="130093" x="5365750" y="5857875"/>
          <p14:tracePt t="130109" x="5680075" y="5829300"/>
          <p14:tracePt t="130126" x="6097588" y="5811838"/>
          <p14:tracePt t="130142" x="6583363" y="5789613"/>
          <p14:tracePt t="130159" x="7046913" y="5765800"/>
          <p14:tracePt t="130176" x="7343775" y="5743575"/>
          <p14:tracePt t="130193" x="7521575" y="5721350"/>
          <p14:tracePt t="130209" x="7618413" y="5708650"/>
          <p14:tracePt t="130226" x="7664450" y="5697538"/>
          <p14:tracePt t="130243" x="7732713" y="5692775"/>
          <p14:tracePt t="130260" x="7761288" y="5680075"/>
          <p14:tracePt t="130276" x="7778750" y="5680075"/>
          <p14:tracePt t="130293" x="7807325" y="5680075"/>
          <p14:tracePt t="130309" x="7869238" y="5680075"/>
          <p14:tracePt t="130326" x="7943850" y="5680075"/>
          <p14:tracePt t="130342" x="8023225" y="5680075"/>
          <p14:tracePt t="130359" x="8097838" y="5680075"/>
          <p14:tracePt t="130376" x="8183563" y="5668963"/>
          <p14:tracePt t="130393" x="8247063" y="5657850"/>
          <p14:tracePt t="130409" x="8293100" y="5651500"/>
          <p14:tracePt t="130426" x="8315325" y="5646738"/>
          <p14:tracePt t="130442" x="8337550" y="5640388"/>
          <p14:tracePt t="130459" x="8337550" y="5635625"/>
          <p14:tracePt t="130515" x="8337550" y="5629275"/>
          <p14:tracePt t="130523" x="8315325" y="5618163"/>
          <p14:tracePt t="130531" x="8269288" y="5600700"/>
          <p14:tracePt t="130539" x="8223250" y="5583238"/>
          <p14:tracePt t="130547" x="8080375" y="5537200"/>
          <p14:tracePt t="130560" x="7926388" y="5497513"/>
          <p14:tracePt t="130576" x="7778750" y="5464175"/>
          <p14:tracePt t="130593" x="7646988" y="5446713"/>
          <p14:tracePt t="130609" x="7508875" y="5429250"/>
          <p14:tracePt t="130626" x="7354888" y="5418138"/>
          <p14:tracePt t="130642" x="7086600" y="5407025"/>
          <p14:tracePt t="130660" x="6875463" y="5418138"/>
          <p14:tracePt t="130676" x="6651625" y="5446713"/>
          <p14:tracePt t="130692" x="6394450" y="5480050"/>
          <p14:tracePt t="130709" x="6086475" y="5537200"/>
          <p14:tracePt t="130726" x="5749925" y="5583238"/>
          <p14:tracePt t="130742" x="5464175" y="5622925"/>
          <p14:tracePt t="130759" x="5229225" y="5675313"/>
          <p14:tracePt t="130776" x="5080000" y="5715000"/>
          <p14:tracePt t="130793" x="4960938" y="5765800"/>
          <p14:tracePt t="130809" x="4857750" y="5811838"/>
          <p14:tracePt t="130826" x="4783138" y="5868988"/>
          <p14:tracePt t="130842" x="4668838" y="5937250"/>
          <p14:tracePt t="130859" x="4606925" y="5965825"/>
          <p14:tracePt t="130876" x="4554538" y="5989638"/>
          <p14:tracePt t="130892" x="4521200" y="6000750"/>
          <p14:tracePt t="130909" x="4492625" y="6018213"/>
          <p14:tracePt t="130926" x="4464050" y="6035675"/>
          <p14:tracePt t="130942" x="4429125" y="6057900"/>
          <p14:tracePt t="130959" x="4378325" y="6086475"/>
          <p14:tracePt t="130976" x="4321175" y="6115050"/>
          <p14:tracePt t="130993" x="4279900" y="6143625"/>
          <p14:tracePt t="131009" x="4268788" y="6172200"/>
          <p14:tracePt t="131026" x="4264025" y="6189663"/>
          <p14:tracePt t="131042" x="4264025" y="6194425"/>
          <p14:tracePt t="131059" x="4275138" y="6207125"/>
          <p14:tracePt t="131076" x="4303713" y="6207125"/>
          <p14:tracePt t="131092" x="4354513" y="6211888"/>
          <p14:tracePt t="131109" x="4446588" y="6218238"/>
          <p14:tracePt t="131126" x="4565650" y="6229350"/>
          <p14:tracePt t="131142" x="4703763" y="6229350"/>
          <p14:tracePt t="131159" x="4857750" y="6223000"/>
          <p14:tracePt t="131176" x="4978400" y="6194425"/>
          <p14:tracePt t="131192" x="5057775" y="6149975"/>
          <p14:tracePt t="131209" x="5097463" y="6115050"/>
          <p14:tracePt t="131226" x="5103813" y="6097588"/>
          <p14:tracePt t="131242" x="5103813" y="6092825"/>
          <p14:tracePt t="131260" x="5103813" y="6086475"/>
          <p14:tracePt t="131276" x="5086350" y="6069013"/>
          <p14:tracePt t="131292" x="5040313" y="6046788"/>
          <p14:tracePt t="131309" x="4965700" y="6011863"/>
          <p14:tracePt t="131326" x="4840288" y="5965825"/>
          <p14:tracePt t="131342" x="4692650" y="5908675"/>
          <p14:tracePt t="131359" x="4514850" y="5857875"/>
          <p14:tracePt t="131376" x="4349750" y="5800725"/>
          <p14:tracePt t="131392" x="4235450" y="5765800"/>
          <p14:tracePt t="131409" x="4154488" y="5749925"/>
          <p14:tracePt t="131426" x="4097338" y="5743575"/>
          <p14:tracePt t="131443" x="4064000" y="5743575"/>
          <p14:tracePt t="131459" x="4017963" y="5743575"/>
          <p14:tracePt t="131476" x="3983038" y="5754688"/>
          <p14:tracePt t="131492" x="3949700" y="5778500"/>
          <p14:tracePt t="131509" x="3925888" y="5807075"/>
          <p14:tracePt t="131526" x="3914775" y="5835650"/>
          <p14:tracePt t="131542" x="3908425" y="5864225"/>
          <p14:tracePt t="131559" x="3908425" y="5897563"/>
          <p14:tracePt t="131576" x="3921125" y="5937250"/>
          <p14:tracePt t="131592" x="3960813" y="6000750"/>
          <p14:tracePt t="131609" x="4017963" y="6069013"/>
          <p14:tracePt t="131626" x="4108450" y="6143625"/>
          <p14:tracePt t="131642" x="4279900" y="6235700"/>
          <p14:tracePt t="131660" x="4429125" y="6280150"/>
          <p14:tracePt t="131676" x="4600575" y="6303963"/>
          <p14:tracePt t="131692" x="4778375" y="6286500"/>
          <p14:tracePt t="131709" x="4897438" y="6257925"/>
          <p14:tracePt t="131726" x="4983163" y="6211888"/>
          <p14:tracePt t="131743" x="5022850" y="6172200"/>
          <p14:tracePt t="131759" x="5046663" y="6132513"/>
          <p14:tracePt t="131776" x="5046663" y="6103938"/>
          <p14:tracePt t="131793" x="5046663" y="6075363"/>
          <p14:tracePt t="131809" x="5046663" y="6035675"/>
          <p14:tracePt t="131826" x="5011738" y="5994400"/>
          <p14:tracePt t="131842" x="4960938" y="5937250"/>
          <p14:tracePt t="131859" x="4829175" y="5857875"/>
          <p14:tracePt t="131876" x="4697413" y="5807075"/>
          <p14:tracePt t="131892" x="4560888" y="5765800"/>
          <p14:tracePt t="131909" x="4422775" y="5737225"/>
          <p14:tracePt t="131926" x="4279900" y="5726113"/>
          <p14:tracePt t="131943" x="4160838" y="5726113"/>
          <p14:tracePt t="131959" x="4079875" y="5732463"/>
          <p14:tracePt t="131976" x="4046538" y="5749925"/>
          <p14:tracePt t="131992" x="4029075" y="5761038"/>
          <p14:tracePt t="132009" x="4017963" y="5783263"/>
          <p14:tracePt t="132026" x="4000500" y="5800725"/>
          <p14:tracePt t="132042" x="3994150" y="5829300"/>
          <p14:tracePt t="132059" x="3983038" y="5875338"/>
          <p14:tracePt t="132076" x="3983038" y="5921375"/>
          <p14:tracePt t="132092" x="3994150" y="5965825"/>
          <p14:tracePt t="132109" x="4029075" y="6011863"/>
          <p14:tracePt t="132126" x="4086225" y="6046788"/>
          <p14:tracePt t="132143" x="4154488" y="6092825"/>
          <p14:tracePt t="132159" x="4246563" y="6126163"/>
          <p14:tracePt t="132176" x="4383088" y="6161088"/>
          <p14:tracePt t="132192" x="4521200" y="6172200"/>
          <p14:tracePt t="132209" x="4622800" y="6172200"/>
          <p14:tracePt t="132226" x="4692650" y="6137275"/>
          <p14:tracePt t="132243" x="4732338" y="6086475"/>
          <p14:tracePt t="132259" x="4743450" y="6040438"/>
          <p14:tracePt t="132276" x="4743450" y="6022975"/>
          <p14:tracePt t="132292" x="4732338" y="6011863"/>
          <p14:tracePt t="132309" x="4721225" y="6007100"/>
          <p14:tracePt t="132326" x="4679950" y="5994400"/>
          <p14:tracePt t="132342" x="4611688" y="5972175"/>
          <p14:tracePt t="132359" x="4537075" y="5954713"/>
          <p14:tracePt t="132376" x="4457700" y="5943600"/>
          <p14:tracePt t="132392" x="4389438" y="5932488"/>
          <p14:tracePt t="132409" x="4354513" y="5932488"/>
          <p14:tracePt t="132771" x="4354513" y="5937250"/>
          <p14:tracePt t="132779" x="4354513" y="5949950"/>
          <p14:tracePt t="132787" x="4349750" y="5961063"/>
          <p14:tracePt t="132787" x="4349750" y="5965825"/>
          <p14:tracePt t="132811" x="4343400" y="5972175"/>
          <p14:tracePt t="132963" x="4343400" y="5954713"/>
          <p14:tracePt t="132971" x="4349750" y="5926138"/>
          <p14:tracePt t="132985" x="4354513" y="5897563"/>
          <p14:tracePt t="132987" x="4354513" y="5864225"/>
          <p14:tracePt t="132993" x="4378325" y="5794375"/>
          <p14:tracePt t="133009" x="4406900" y="5715000"/>
          <p14:tracePt t="133026" x="4440238" y="5640388"/>
          <p14:tracePt t="133042" x="4475163" y="5561013"/>
          <p14:tracePt t="133060" x="4479925" y="5537200"/>
          <p14:tracePt t="133076" x="4486275" y="5526088"/>
          <p14:tracePt t="133092" x="4486275" y="5521325"/>
          <p14:tracePt t="133109" x="4492625" y="5521325"/>
          <p14:tracePt t="133396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 separation and </a:t>
            </a:r>
            <a:r>
              <a:rPr lang="en-US" dirty="0" smtClean="0"/>
              <a:t>purification:  Similar to Am</a:t>
            </a:r>
            <a:endParaRPr lang="en-US" dirty="0"/>
          </a:p>
        </p:txBody>
      </p:sp>
      <p:sp>
        <p:nvSpPr>
          <p:cNvPr id="88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76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Solvent extraction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Organic </a:t>
            </a:r>
            <a:r>
              <a:rPr lang="en-US" sz="2000" dirty="0"/>
              <a:t>phosphates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Function of ligand structure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Mixed with 6 to 8 carbon chain better than TBP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HDEHP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From HNO</a:t>
            </a:r>
            <a:r>
              <a:rPr lang="en-US" sz="2000" baseline="-25000" dirty="0"/>
              <a:t>3</a:t>
            </a:r>
            <a:r>
              <a:rPr lang="en-US" sz="2000" dirty="0"/>
              <a:t> and LiCl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CMPO</a:t>
            </a:r>
            <a:endParaRPr lang="en-US" sz="2000" dirty="0"/>
          </a:p>
          <a:p>
            <a:pPr lvl="2">
              <a:lnSpc>
                <a:spcPct val="90000"/>
              </a:lnSpc>
            </a:pPr>
            <a:r>
              <a:rPr lang="en-US" sz="2000" dirty="0"/>
              <a:t>Oxidation state based removal with different stripping agent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Extraction of Cm from carbonate and hydroxide solutions, need to keep metal ions in solution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Organics with quaternary ammonium bases, primary amines, alkylpyrocatechols, </a:t>
            </a:r>
            <a:r>
              <a:rPr lang="en-US" sz="2000" dirty="0">
                <a:latin typeface="Symbol" pitchFamily="18" charset="2"/>
              </a:rPr>
              <a:t>b</a:t>
            </a:r>
            <a:r>
              <a:rPr lang="en-US" sz="2000" dirty="0">
                <a:latin typeface="Times New Roman" pitchFamily="18" charset="0"/>
              </a:rPr>
              <a:t>-diketones, </a:t>
            </a:r>
            <a:r>
              <a:rPr lang="en-US" sz="2000" dirty="0" smtClean="0">
                <a:latin typeface="Times New Roman" pitchFamily="18" charset="0"/>
              </a:rPr>
              <a:t>phenols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Ion exchange 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Anion </a:t>
            </a:r>
            <a:r>
              <a:rPr lang="en-US" sz="2000" dirty="0"/>
              <a:t>exchange with HCl, LiCl, and HNO</a:t>
            </a:r>
            <a:r>
              <a:rPr lang="en-US" sz="2000" baseline="-25000" dirty="0"/>
              <a:t>3</a:t>
            </a:r>
            <a:endParaRPr lang="en-US" sz="2000" dirty="0"/>
          </a:p>
          <a:p>
            <a:pPr lvl="2">
              <a:lnSpc>
                <a:spcPct val="90000"/>
              </a:lnSpc>
            </a:pPr>
            <a:r>
              <a:rPr lang="en-US" sz="2000" dirty="0"/>
              <a:t>Includes aqueous/alcohol mixtures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Formation of CmCl</a:t>
            </a:r>
            <a:r>
              <a:rPr lang="en-US" sz="2000" baseline="-25000" dirty="0"/>
              <a:t>4</a:t>
            </a:r>
            <a:r>
              <a:rPr lang="en-US" sz="2000" baseline="30000" dirty="0"/>
              <a:t>-</a:t>
            </a:r>
            <a:r>
              <a:rPr lang="en-US" sz="2000" dirty="0"/>
              <a:t> at 14 M LiCl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From fluorescence spectroscopy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Precipitation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Separation from higher valent Am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10 g/L solution in base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Precipitation of K</a:t>
            </a:r>
            <a:r>
              <a:rPr lang="en-US" sz="2000" baseline="-25000" dirty="0"/>
              <a:t>5</a:t>
            </a:r>
            <a:r>
              <a:rPr lang="en-US" sz="2000" dirty="0"/>
              <a:t>AmO</a:t>
            </a:r>
            <a:r>
              <a:rPr lang="en-US" sz="2000" baseline="-25000" dirty="0"/>
              <a:t>2</a:t>
            </a:r>
            <a:r>
              <a:rPr lang="en-US" sz="2000" dirty="0"/>
              <a:t>(CO</a:t>
            </a:r>
            <a:r>
              <a:rPr lang="en-US" sz="2000" baseline="-25000" dirty="0"/>
              <a:t>3</a:t>
            </a:r>
            <a:r>
              <a:rPr lang="en-US" sz="2000" dirty="0"/>
              <a:t>)</a:t>
            </a:r>
            <a:r>
              <a:rPr lang="en-US" sz="2000" baseline="-25000" dirty="0"/>
              <a:t>3</a:t>
            </a:r>
            <a:r>
              <a:rPr lang="en-US" sz="2000" dirty="0"/>
              <a:t> at 85 °C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Precipitation of Cm with hydroxide, oxalate, or fluoride</a:t>
            </a:r>
          </a:p>
          <a:p>
            <a:pPr lvl="2">
              <a:lnSpc>
                <a:spcPct val="90000"/>
              </a:lnSpc>
            </a:pPr>
            <a:endParaRPr lang="en-US" sz="2000" dirty="0">
              <a:latin typeface="Times New Roman" pitchFamily="18" charset="0"/>
            </a:endParaRPr>
          </a:p>
          <a:p>
            <a:pPr lvl="3">
              <a:lnSpc>
                <a:spcPct val="90000"/>
              </a:lnSpc>
              <a:buFont typeface="Times" pitchFamily="18" charset="0"/>
              <a:buNone/>
            </a:pPr>
            <a:endParaRPr lang="en-US" sz="20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5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80"/>
    </mc:Choice>
    <mc:Fallback xmlns="">
      <p:transition spd="slow" advTm="71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0429" x="6554788" y="1760538"/>
          <p14:tracePt t="10558" x="6550025" y="1760538"/>
          <p14:tracePt t="10566" x="6486525" y="1760538"/>
          <p14:tracePt t="10582" x="6451600" y="1760538"/>
          <p14:tracePt t="10597" x="6372225" y="1754188"/>
          <p14:tracePt t="10605" x="6297613" y="1754188"/>
          <p14:tracePt t="10614" x="6251575" y="1754188"/>
          <p14:tracePt t="10638" x="6218238" y="1754188"/>
          <p14:tracePt t="10654" x="6194425" y="1760538"/>
          <p14:tracePt t="10669" x="6172200" y="1760538"/>
          <p14:tracePt t="10686" x="6149975" y="1778000"/>
          <p14:tracePt t="10702" x="6115050" y="1789113"/>
          <p14:tracePt t="10718" x="6075363" y="1817688"/>
          <p14:tracePt t="10734" x="6040438" y="1839913"/>
          <p14:tracePt t="10750" x="6018213" y="1863725"/>
          <p14:tracePt t="10766" x="5994400" y="1885950"/>
          <p14:tracePt t="10782" x="5978525" y="1920875"/>
          <p14:tracePt t="10782" x="5965825" y="1936750"/>
          <p14:tracePt t="10798" x="5949950" y="1982788"/>
          <p14:tracePt t="10814" x="5949950" y="2028825"/>
          <p14:tracePt t="10831" x="5949950" y="2085975"/>
          <p14:tracePt t="10847" x="5978525" y="2149475"/>
          <p14:tracePt t="10864" x="6011863" y="2193925"/>
          <p14:tracePt t="10881" x="6051550" y="2239963"/>
          <p14:tracePt t="10897" x="6108700" y="2286000"/>
          <p14:tracePt t="10914" x="6178550" y="2320925"/>
          <p14:tracePt t="10931" x="6275388" y="2354263"/>
          <p14:tracePt t="10947" x="6389688" y="2378075"/>
          <p14:tracePt t="10964" x="6515100" y="2393950"/>
          <p14:tracePt t="10981" x="6715125" y="2393950"/>
          <p14:tracePt t="10998" x="6869113" y="2382838"/>
          <p14:tracePt t="11014" x="7040563" y="2343150"/>
          <p14:tracePt t="11031" x="7200900" y="2268538"/>
          <p14:tracePt t="11047" x="7304088" y="2189163"/>
          <p14:tracePt t="11064" x="7354888" y="2143125"/>
          <p14:tracePt t="11081" x="7378700" y="2103438"/>
          <p14:tracePt t="11097" x="7389813" y="2057400"/>
          <p14:tracePt t="11114" x="7389813" y="2011363"/>
          <p14:tracePt t="11131" x="7361238" y="1949450"/>
          <p14:tracePt t="11147" x="7308850" y="1868488"/>
          <p14:tracePt t="11164" x="7251700" y="1806575"/>
          <p14:tracePt t="11181" x="7189788" y="1749425"/>
          <p14:tracePt t="11181" x="7154863" y="1720850"/>
          <p14:tracePt t="11198" x="7069138" y="1668463"/>
          <p14:tracePt t="11214" x="6961188" y="1622425"/>
          <p14:tracePt t="11231" x="6835775" y="1589088"/>
          <p14:tracePt t="11247" x="6697663" y="1560513"/>
          <p14:tracePt t="11264" x="6543675" y="1543050"/>
          <p14:tracePt t="11281" x="6372225" y="1536700"/>
          <p14:tracePt t="11297" x="6211888" y="1525588"/>
          <p14:tracePt t="11314" x="6057900" y="1531938"/>
          <p14:tracePt t="11331" x="5908675" y="1549400"/>
          <p14:tracePt t="11347" x="5778500" y="1582738"/>
          <p14:tracePt t="11364" x="5664200" y="1622425"/>
          <p14:tracePt t="11381" x="5572125" y="1674813"/>
          <p14:tracePt t="11381" x="5537200" y="1703388"/>
          <p14:tracePt t="11398" x="5475288" y="1754188"/>
          <p14:tracePt t="11414" x="5429250" y="1817688"/>
          <p14:tracePt t="11431" x="5389563" y="1892300"/>
          <p14:tracePt t="11447" x="5354638" y="1965325"/>
          <p14:tracePt t="11464" x="5343525" y="2028825"/>
          <p14:tracePt t="11481" x="5343525" y="2085975"/>
          <p14:tracePt t="11497" x="5343525" y="2136775"/>
          <p14:tracePt t="11514" x="5365750" y="2189163"/>
          <p14:tracePt t="11531" x="5407025" y="2239963"/>
          <p14:tracePt t="11548" x="5457825" y="2292350"/>
          <p14:tracePt t="11564" x="5526088" y="2343150"/>
          <p14:tracePt t="11581" x="5692775" y="2417763"/>
          <p14:tracePt t="11598" x="5846763" y="2457450"/>
          <p14:tracePt t="11614" x="6040438" y="2474913"/>
          <p14:tracePt t="11631" x="6275388" y="2492375"/>
          <p14:tracePt t="11647" x="6503988" y="2486025"/>
          <p14:tracePt t="11664" x="6721475" y="2463800"/>
          <p14:tracePt t="11681" x="6965950" y="2411413"/>
          <p14:tracePt t="11697" x="7207250" y="2349500"/>
          <p14:tracePt t="11714" x="7418388" y="2251075"/>
          <p14:tracePt t="11731" x="7554913" y="2178050"/>
          <p14:tracePt t="11747" x="7623175" y="2120900"/>
          <p14:tracePt t="11764" x="7640638" y="2079625"/>
          <p14:tracePt t="11781" x="7651750" y="2046288"/>
          <p14:tracePt t="11798" x="7651750" y="2022475"/>
          <p14:tracePt t="11814" x="7640638" y="2000250"/>
          <p14:tracePt t="11831" x="7618413" y="1971675"/>
          <p14:tracePt t="11847" x="7561263" y="1925638"/>
          <p14:tracePt t="11864" x="7464425" y="1868488"/>
          <p14:tracePt t="11881" x="7361238" y="1828800"/>
          <p14:tracePt t="11897" x="7240588" y="1782763"/>
          <p14:tracePt t="11914" x="7097713" y="1743075"/>
          <p14:tracePt t="11931" x="6897688" y="1692275"/>
          <p14:tracePt t="11947" x="6664325" y="1639888"/>
          <p14:tracePt t="11964" x="6407150" y="1600200"/>
          <p14:tracePt t="11981" x="6080125" y="1571625"/>
          <p14:tracePt t="11997" x="5908675" y="1571625"/>
          <p14:tracePt t="12014" x="5743575" y="1577975"/>
          <p14:tracePt t="12031" x="5594350" y="1611313"/>
          <p14:tracePt t="12048" x="5468938" y="1639888"/>
          <p14:tracePt t="12064" x="5378450" y="1685925"/>
          <p14:tracePt t="12081" x="5321300" y="1725613"/>
          <p14:tracePt t="12097" x="5286375" y="1771650"/>
          <p14:tracePt t="12114" x="5264150" y="1817688"/>
          <p14:tracePt t="12131" x="5240338" y="1868488"/>
          <p14:tracePt t="12147" x="5222875" y="1914525"/>
          <p14:tracePt t="12164" x="5211763" y="1965325"/>
          <p14:tracePt t="12181" x="5211763" y="2017713"/>
          <p14:tracePt t="12197" x="5218113" y="2097088"/>
          <p14:tracePt t="12214" x="5235575" y="2136775"/>
          <p14:tracePt t="12231" x="5251450" y="2160588"/>
          <p14:tracePt t="12247" x="5297488" y="2200275"/>
          <p14:tracePt t="12264" x="5378450" y="2235200"/>
          <p14:tracePt t="12281" x="5497513" y="2279650"/>
          <p14:tracePt t="12297" x="5664200" y="2303463"/>
          <p14:tracePt t="12314" x="5886450" y="2336800"/>
          <p14:tracePt t="12331" x="6172200" y="2360613"/>
          <p14:tracePt t="12347" x="6429375" y="2371725"/>
          <p14:tracePt t="12364" x="6657975" y="2371725"/>
          <p14:tracePt t="12381" x="6880225" y="2349500"/>
          <p14:tracePt t="12397" x="7189788" y="2308225"/>
          <p14:tracePt t="12414" x="7343775" y="2263775"/>
          <p14:tracePt t="12430" x="7451725" y="2206625"/>
          <p14:tracePt t="12447" x="7508875" y="2154238"/>
          <p14:tracePt t="12464" x="7537450" y="2114550"/>
          <p14:tracePt t="12481" x="7550150" y="2085975"/>
          <p14:tracePt t="12497" x="7550150" y="2051050"/>
          <p14:tracePt t="12514" x="7543800" y="2011363"/>
          <p14:tracePt t="12530" x="7515225" y="1971675"/>
          <p14:tracePt t="12548" x="7464425" y="1914525"/>
          <p14:tracePt t="12564" x="7389813" y="1857375"/>
          <p14:tracePt t="12581" x="7264400" y="1789113"/>
          <p14:tracePt t="12597" x="6978650" y="1668463"/>
          <p14:tracePt t="12614" x="6721475" y="1600200"/>
          <p14:tracePt t="12630" x="6469063" y="1531938"/>
          <p14:tracePt t="12647" x="6218238" y="1474788"/>
          <p14:tracePt t="12664" x="5994400" y="1446213"/>
          <p14:tracePt t="12681" x="5789613" y="1422400"/>
          <p14:tracePt t="12697" x="5611813" y="1406525"/>
          <p14:tracePt t="12714" x="5475288" y="1406525"/>
          <p14:tracePt t="12730" x="5360988" y="1422400"/>
          <p14:tracePt t="12747" x="5275263" y="1450975"/>
          <p14:tracePt t="12764" x="5194300" y="1479550"/>
          <p14:tracePt t="12781" x="5126038" y="1514475"/>
          <p14:tracePt t="12798" x="5051425" y="1577975"/>
          <p14:tracePt t="12814" x="5018088" y="1617663"/>
          <p14:tracePt t="12831" x="4989513" y="1663700"/>
          <p14:tracePt t="12847" x="4983163" y="1725613"/>
          <p14:tracePt t="12864" x="4978400" y="1793875"/>
          <p14:tracePt t="12881" x="4983163" y="1851025"/>
          <p14:tracePt t="12898" x="5006975" y="1897063"/>
          <p14:tracePt t="12915" x="5035550" y="1936750"/>
          <p14:tracePt t="12931" x="5092700" y="1993900"/>
          <p14:tracePt t="12948" x="5178425" y="2063750"/>
          <p14:tracePt t="12965" x="5365750" y="2189163"/>
          <p14:tracePt t="12982" x="5440363" y="2228850"/>
          <p14:tracePt t="12997" x="5697538" y="2343150"/>
          <p14:tracePt t="13014" x="5851525" y="2393950"/>
          <p14:tracePt t="13031" x="6007100" y="2417763"/>
          <p14:tracePt t="13047" x="6172200" y="2435225"/>
          <p14:tracePt t="13064" x="6350000" y="2435225"/>
          <p14:tracePt t="13081" x="6561138" y="2406650"/>
          <p14:tracePt t="13097" x="6789738" y="2325688"/>
          <p14:tracePt t="13114" x="6926263" y="2263775"/>
          <p14:tracePt t="13130" x="7011988" y="2193925"/>
          <p14:tracePt t="13147" x="7058025" y="2149475"/>
          <p14:tracePt t="13164" x="7069138" y="2125663"/>
          <p14:tracePt t="13181" x="7080250" y="2103438"/>
          <p14:tracePt t="13197" x="7080250" y="2063750"/>
          <p14:tracePt t="13214" x="7080250" y="2035175"/>
          <p14:tracePt t="13231" x="7080250" y="2006600"/>
          <p14:tracePt t="13248" x="7075488" y="1978025"/>
          <p14:tracePt t="13264" x="7064375" y="1949450"/>
          <p14:tracePt t="13280" x="7046913" y="1920875"/>
          <p14:tracePt t="13297" x="7023100" y="1903413"/>
          <p14:tracePt t="13314" x="7000875" y="1885950"/>
          <p14:tracePt t="13331" x="6983413" y="1868488"/>
          <p14:tracePt t="13347" x="6961188" y="1857375"/>
          <p14:tracePt t="13364" x="6926263" y="1851025"/>
          <p14:tracePt t="13381" x="6886575" y="1828800"/>
          <p14:tracePt t="13398" x="6858000" y="1822450"/>
          <p14:tracePt t="13414" x="6840538" y="1817688"/>
          <p14:tracePt t="13469" x="0" y="0"/>
        </p14:tracePtLst>
        <p14:tracePtLst>
          <p14:tracePt t="18134" x="3263900" y="1892300"/>
          <p14:tracePt t="18182" x="3263900" y="1897063"/>
          <p14:tracePt t="18190" x="3257550" y="1897063"/>
          <p14:tracePt t="18198" x="3235325" y="1903413"/>
          <p14:tracePt t="18208" x="3217863" y="1903413"/>
          <p14:tracePt t="18222" x="3154363" y="1908175"/>
          <p14:tracePt t="18231" x="3068638" y="1908175"/>
          <p14:tracePt t="18254" x="2960688" y="1908175"/>
          <p14:tracePt t="18270" x="2817813" y="1897063"/>
          <p14:tracePt t="18286" x="2646363" y="1897063"/>
          <p14:tracePt t="18302" x="2422525" y="1897063"/>
          <p14:tracePt t="18318" x="2211388" y="1897063"/>
          <p14:tracePt t="18334" x="2039938" y="1897063"/>
          <p14:tracePt t="18350" x="1908175" y="1908175"/>
          <p14:tracePt t="18366" x="1811338" y="1931988"/>
          <p14:tracePt t="18382" x="1736725" y="1954213"/>
          <p14:tracePt t="18382" x="1703388" y="1971675"/>
          <p14:tracePt t="18398" x="1639888" y="2006600"/>
          <p14:tracePt t="18422" x="1606550" y="2046288"/>
          <p14:tracePt t="18438" x="1571625" y="2092325"/>
          <p14:tracePt t="18454" x="1560513" y="2136775"/>
          <p14:tracePt t="18470" x="1543050" y="2178050"/>
          <p14:tracePt t="18486" x="1531938" y="2217738"/>
          <p14:tracePt t="18502" x="1514475" y="2263775"/>
          <p14:tracePt t="18518" x="1503363" y="2320925"/>
          <p14:tracePt t="18534" x="1503363" y="2393950"/>
          <p14:tracePt t="18548" x="1514475" y="2468563"/>
          <p14:tracePt t="18564" x="1536700" y="2536825"/>
          <p14:tracePt t="18581" x="1577975" y="2589213"/>
          <p14:tracePt t="18598" x="1663700" y="2679700"/>
          <p14:tracePt t="18615" x="1765300" y="2732088"/>
          <p14:tracePt t="18631" x="1885950" y="2782888"/>
          <p14:tracePt t="18648" x="2039938" y="2835275"/>
          <p14:tracePt t="18664" x="2228850" y="2874963"/>
          <p14:tracePt t="18681" x="2451100" y="2903538"/>
          <p14:tracePt t="18698" x="2714625" y="2921000"/>
          <p14:tracePt t="18715" x="3035300" y="2932113"/>
          <p14:tracePt t="18731" x="3325813" y="2936875"/>
          <p14:tracePt t="18748" x="3640138" y="2960688"/>
          <p14:tracePt t="18764" x="3943350" y="2965450"/>
          <p14:tracePt t="18781" x="4257675" y="2943225"/>
          <p14:tracePt t="18798" x="4664075" y="2897188"/>
          <p14:tracePt t="18815" x="4875213" y="2863850"/>
          <p14:tracePt t="18831" x="5029200" y="2822575"/>
          <p14:tracePt t="18848" x="5165725" y="2782888"/>
          <p14:tracePt t="18864" x="5268913" y="2732088"/>
          <p14:tracePt t="18881" x="5314950" y="2703513"/>
          <p14:tracePt t="18898" x="5332413" y="2679700"/>
          <p14:tracePt t="18915" x="5337175" y="2657475"/>
          <p14:tracePt t="18931" x="5332413" y="2628900"/>
          <p14:tracePt t="18948" x="5308600" y="2582863"/>
          <p14:tracePt t="18964" x="5264150" y="2525713"/>
          <p14:tracePt t="18981" x="5207000" y="2457450"/>
          <p14:tracePt t="18998" x="5046663" y="2360613"/>
          <p14:tracePt t="19015" x="4879975" y="2274888"/>
          <p14:tracePt t="19031" x="4640263" y="2160588"/>
          <p14:tracePt t="19048" x="4378325" y="2057400"/>
          <p14:tracePt t="19064" x="4075113" y="1971675"/>
          <p14:tracePt t="19081" x="3749675" y="1908175"/>
          <p14:tracePt t="19098" x="3446463" y="1863725"/>
          <p14:tracePt t="19114" x="3154363" y="1851025"/>
          <p14:tracePt t="19132" x="2897188" y="1851025"/>
          <p14:tracePt t="19148" x="2674938" y="1868488"/>
          <p14:tracePt t="19164" x="2508250" y="1903413"/>
          <p14:tracePt t="19181" x="2314575" y="1971675"/>
          <p14:tracePt t="19199" x="2200275" y="2017713"/>
          <p14:tracePt t="19215" x="2085975" y="2074863"/>
          <p14:tracePt t="19231" x="1982788" y="2132013"/>
          <p14:tracePt t="19248" x="1879600" y="2182813"/>
          <p14:tracePt t="19265" x="1793875" y="2222500"/>
          <p14:tracePt t="19281" x="1725613" y="2274888"/>
          <p14:tracePt t="19298" x="1679575" y="2320925"/>
          <p14:tracePt t="19314" x="1651000" y="2371725"/>
          <p14:tracePt t="19331" x="1635125" y="2417763"/>
          <p14:tracePt t="19348" x="1622425" y="2457450"/>
          <p14:tracePt t="19365" x="1622425" y="2492375"/>
          <p14:tracePt t="19381" x="1635125" y="2554288"/>
          <p14:tracePt t="19399" x="1663700" y="2600325"/>
          <p14:tracePt t="19414" x="1720850" y="2663825"/>
          <p14:tracePt t="19431" x="1817688" y="2714625"/>
          <p14:tracePt t="19448" x="1943100" y="2765425"/>
          <p14:tracePt t="19465" x="2136775" y="2817813"/>
          <p14:tracePt t="19481" x="2393950" y="2857500"/>
          <p14:tracePt t="19498" x="2692400" y="2874963"/>
          <p14:tracePt t="19514" x="2978150" y="2874963"/>
          <p14:tracePt t="19531" x="3263900" y="2857500"/>
          <p14:tracePt t="19548" x="3525838" y="2828925"/>
          <p14:tracePt t="19564" x="3721100" y="2800350"/>
          <p14:tracePt t="19581" x="3908425" y="2760663"/>
          <p14:tracePt t="19581" x="3989388" y="2732088"/>
          <p14:tracePt t="19598" x="4114800" y="2686050"/>
          <p14:tracePt t="19614" x="4171950" y="2657475"/>
          <p14:tracePt t="19631" x="4206875" y="2646363"/>
          <p14:tracePt t="19648" x="4229100" y="2635250"/>
          <p14:tracePt t="19665" x="4251325" y="2622550"/>
          <p14:tracePt t="19681" x="4257675" y="2611438"/>
          <p14:tracePt t="19698" x="4268788" y="2600325"/>
          <p14:tracePt t="19714" x="4268788" y="2593975"/>
          <p14:tracePt t="19731" x="4268788" y="2571750"/>
          <p14:tracePt t="19748" x="4275138" y="2536825"/>
          <p14:tracePt t="19764" x="4275138" y="2503488"/>
          <p14:tracePt t="19781" x="4264025" y="2463800"/>
          <p14:tracePt t="19781" x="4246563" y="2439988"/>
          <p14:tracePt t="19798" x="4194175" y="2382838"/>
          <p14:tracePt t="19814" x="4137025" y="2336800"/>
          <p14:tracePt t="19831" x="4068763" y="2292350"/>
          <p14:tracePt t="19848" x="3971925" y="2251075"/>
          <p14:tracePt t="19865" x="3817938" y="2200275"/>
          <p14:tracePt t="19881" x="3582988" y="2149475"/>
          <p14:tracePt t="19898" x="3343275" y="2108200"/>
          <p14:tracePt t="19914" x="3103563" y="2085975"/>
          <p14:tracePt t="19931" x="2921000" y="2074863"/>
          <p14:tracePt t="19948" x="2754313" y="2074863"/>
          <p14:tracePt t="19965" x="2617788" y="2085975"/>
          <p14:tracePt t="19981" x="2486025" y="2125663"/>
          <p14:tracePt t="19998" x="2435225" y="2171700"/>
          <p14:tracePt t="20014" x="2411413" y="2211388"/>
          <p14:tracePt t="20031" x="2393950" y="2246313"/>
          <p14:tracePt t="20048" x="2382838" y="2286000"/>
          <p14:tracePt t="20064" x="2371725" y="2320925"/>
          <p14:tracePt t="20081" x="2371725" y="2343150"/>
          <p14:tracePt t="20098" x="2371725" y="2360613"/>
          <p14:tracePt t="20114" x="2371725" y="2371725"/>
          <p14:tracePt t="20131" x="2378075" y="2406650"/>
          <p14:tracePt t="20148" x="2411413" y="2457450"/>
          <p14:tracePt t="20165" x="2468563" y="2525713"/>
          <p14:tracePt t="20181" x="2600325" y="2628900"/>
          <p14:tracePt t="20198" x="2736850" y="2697163"/>
          <p14:tracePt t="20214" x="2949575" y="2765425"/>
          <p14:tracePt t="20231" x="3200400" y="2822575"/>
          <p14:tracePt t="20248" x="3429000" y="2857500"/>
          <p14:tracePt t="20264" x="3589338" y="2863850"/>
          <p14:tracePt t="20281" x="3714750" y="2863850"/>
          <p14:tracePt t="20298" x="3817938" y="2835275"/>
          <p14:tracePt t="20314" x="3897313" y="2800350"/>
          <p14:tracePt t="20331" x="3960813" y="2771775"/>
          <p14:tracePt t="20348" x="4022725" y="2754313"/>
          <p14:tracePt t="20364" x="4068763" y="2743200"/>
          <p14:tracePt t="20381" x="4092575" y="2732088"/>
          <p14:tracePt t="20398" x="4097338" y="2732088"/>
          <p14:tracePt t="20414" x="4103688" y="2725738"/>
          <p14:tracePt t="20470" x="4108450" y="2725738"/>
          <p14:tracePt t="20478" x="4108450" y="2720975"/>
          <p14:tracePt t="20494" x="4121150" y="2720975"/>
          <p14:tracePt t="20502" x="4121150" y="2714625"/>
          <p14:tracePt t="20502" x="4125913" y="2708275"/>
          <p14:tracePt t="20534" x="4132263" y="2708275"/>
          <p14:tracePt t="20542" x="4137025" y="2703513"/>
          <p14:tracePt t="20542" x="0" y="0"/>
        </p14:tracePtLst>
        <p14:tracePtLst>
          <p14:tracePt t="23270" x="4246563" y="1978025"/>
          <p14:tracePt t="23278" x="4217988" y="1982788"/>
          <p14:tracePt t="23290" x="4183063" y="1989138"/>
          <p14:tracePt t="23294" x="4149725" y="2000250"/>
          <p14:tracePt t="23302" x="4068763" y="2022475"/>
          <p14:tracePt t="23318" x="3971925" y="2051050"/>
          <p14:tracePt t="23334" x="3892550" y="2074863"/>
          <p14:tracePt t="23350" x="3835400" y="2079625"/>
          <p14:tracePt t="23366" x="3789363" y="2097088"/>
          <p14:tracePt t="23382" x="3721100" y="2114550"/>
          <p14:tracePt t="23398" x="3600450" y="2143125"/>
          <p14:tracePt t="23422" x="3503613" y="2165350"/>
          <p14:tracePt t="23431" x="3406775" y="2193925"/>
          <p14:tracePt t="23454" x="3292475" y="2217738"/>
          <p14:tracePt t="23464" x="3171825" y="2239963"/>
          <p14:tracePt t="23498" x="3063875" y="2257425"/>
          <p14:tracePt t="23498" x="2960688" y="2263775"/>
          <p14:tracePt t="23514" x="2863850" y="2274888"/>
          <p14:tracePt t="23532" x="2736850" y="2286000"/>
          <p14:tracePt t="23548" x="2600325" y="2303463"/>
          <p14:tracePt t="23564" x="2457450" y="2325688"/>
          <p14:tracePt t="23581" x="2332038" y="2332038"/>
          <p14:tracePt t="23581" x="2268538" y="2336800"/>
          <p14:tracePt t="23598" x="2149475" y="2343150"/>
          <p14:tracePt t="23614" x="2035175" y="2354263"/>
          <p14:tracePt t="23631" x="1936750" y="2360613"/>
          <p14:tracePt t="23647" x="1857375" y="2371725"/>
          <p14:tracePt t="23664" x="1793875" y="2378075"/>
          <p14:tracePt t="23681" x="1720850" y="2400300"/>
          <p14:tracePt t="23698" x="1651000" y="2422525"/>
          <p14:tracePt t="23714" x="1589088" y="2457450"/>
          <p14:tracePt t="23731" x="1549400" y="2497138"/>
          <p14:tracePt t="23747" x="1508125" y="2560638"/>
          <p14:tracePt t="23764" x="1463675" y="2646363"/>
          <p14:tracePt t="23781" x="1428750" y="2720975"/>
          <p14:tracePt t="23781" x="1422400" y="2760663"/>
          <p14:tracePt t="23798" x="1411288" y="2822575"/>
          <p14:tracePt t="23814" x="1411288" y="2863850"/>
          <p14:tracePt t="23831" x="1411288" y="2892425"/>
          <p14:tracePt t="23847" x="1435100" y="2925763"/>
          <p14:tracePt t="23864" x="1457325" y="2954338"/>
          <p14:tracePt t="23881" x="1492250" y="2982913"/>
          <p14:tracePt t="23897" x="1536700" y="3011488"/>
          <p14:tracePt t="23914" x="1600200" y="3035300"/>
          <p14:tracePt t="23931" x="1674813" y="3063875"/>
          <p14:tracePt t="23948" x="1793875" y="3079750"/>
          <p14:tracePt t="23964" x="1931988" y="3103563"/>
          <p14:tracePt t="23981" x="2193925" y="3108325"/>
          <p14:tracePt t="23998" x="2389188" y="3097213"/>
          <p14:tracePt t="24014" x="2593975" y="3079750"/>
          <p14:tracePt t="24031" x="2765425" y="3035300"/>
          <p14:tracePt t="24047" x="2903538" y="2989263"/>
          <p14:tracePt t="24064" x="3017838" y="2921000"/>
          <p14:tracePt t="24081" x="3092450" y="2863850"/>
          <p14:tracePt t="24098" x="3114675" y="2811463"/>
          <p14:tracePt t="24114" x="3121025" y="2789238"/>
          <p14:tracePt t="24131" x="3121025" y="2760663"/>
          <p14:tracePt t="24148" x="3121025" y="2732088"/>
          <p14:tracePt t="24164" x="3108325" y="2708275"/>
          <p14:tracePt t="24181" x="3074988" y="2674938"/>
          <p14:tracePt t="24181" x="3046413" y="2646363"/>
          <p14:tracePt t="24198" x="2982913" y="2582863"/>
          <p14:tracePt t="24215" x="2897188" y="2525713"/>
          <p14:tracePt t="24231" x="2782888" y="2457450"/>
          <p14:tracePt t="24248" x="2635250" y="2400300"/>
          <p14:tracePt t="24265" x="2439988" y="2349500"/>
          <p14:tracePt t="24281" x="2239963" y="2303463"/>
          <p14:tracePt t="24297" x="2063750" y="2274888"/>
          <p14:tracePt t="24314" x="1892300" y="2268538"/>
          <p14:tracePt t="24331" x="1749425" y="2274888"/>
          <p14:tracePt t="24348" x="1628775" y="2303463"/>
          <p14:tracePt t="24363" x="1554163" y="2332038"/>
          <p14:tracePt t="24380" x="1503363" y="2365375"/>
          <p14:tracePt t="24397" x="1463675" y="2439988"/>
          <p14:tracePt t="24414" x="1450975" y="2492375"/>
          <p14:tracePt t="24431" x="1446213" y="2554288"/>
          <p14:tracePt t="24448" x="1446213" y="2622550"/>
          <p14:tracePt t="24464" x="1446213" y="2679700"/>
          <p14:tracePt t="24481" x="1463675" y="2743200"/>
          <p14:tracePt t="24498" x="1497013" y="2828925"/>
          <p14:tracePt t="24514" x="1549400" y="2903538"/>
          <p14:tracePt t="24531" x="1600200" y="2982913"/>
          <p14:tracePt t="24547" x="1668463" y="3057525"/>
          <p14:tracePt t="24564" x="1731963" y="3121025"/>
          <p14:tracePt t="24581" x="1885950" y="3217863"/>
          <p14:tracePt t="24598" x="2017713" y="3251200"/>
          <p14:tracePt t="24614" x="2178050" y="3279775"/>
          <p14:tracePt t="24631" x="2371725" y="3297238"/>
          <p14:tracePt t="24647" x="2543175" y="3292475"/>
          <p14:tracePt t="24664" x="2725738" y="3251200"/>
          <p14:tracePt t="24681" x="2943225" y="3171825"/>
          <p14:tracePt t="24697" x="3136900" y="3079750"/>
          <p14:tracePt t="24714" x="3275013" y="2989263"/>
          <p14:tracePt t="24731" x="3354388" y="2921000"/>
          <p14:tracePt t="24748" x="3394075" y="2868613"/>
          <p14:tracePt t="24764" x="3406775" y="2828925"/>
          <p14:tracePt t="24781" x="3406775" y="2771775"/>
          <p14:tracePt t="24798" x="3406775" y="2736850"/>
          <p14:tracePt t="24814" x="3378200" y="2708275"/>
          <p14:tracePt t="24831" x="3349625" y="2674938"/>
          <p14:tracePt t="24847" x="3308350" y="2640013"/>
          <p14:tracePt t="24864" x="3257550" y="2606675"/>
          <p14:tracePt t="24881" x="3160713" y="2554288"/>
          <p14:tracePt t="24897" x="3040063" y="2503488"/>
          <p14:tracePt t="24914" x="2903538" y="2457450"/>
          <p14:tracePt t="24931" x="2743200" y="2411413"/>
          <p14:tracePt t="24947" x="2589213" y="2378075"/>
          <p14:tracePt t="24964" x="2411413" y="2360613"/>
          <p14:tracePt t="24981" x="2193925" y="2354263"/>
          <p14:tracePt t="24998" x="2074863" y="2365375"/>
          <p14:tracePt t="25014" x="1978025" y="2389188"/>
          <p14:tracePt t="25031" x="1908175" y="2417763"/>
          <p14:tracePt t="25047" x="1863725" y="2457450"/>
          <p14:tracePt t="25064" x="1811338" y="2503488"/>
          <p14:tracePt t="25081" x="1760538" y="2571750"/>
          <p14:tracePt t="25097" x="1720850" y="2646363"/>
          <p14:tracePt t="25114" x="1674813" y="2725738"/>
          <p14:tracePt t="25131" x="1646238" y="2794000"/>
          <p14:tracePt t="25147" x="1635125" y="2857500"/>
          <p14:tracePt t="25164" x="1635125" y="2921000"/>
          <p14:tracePt t="25181" x="1639888" y="3011488"/>
          <p14:tracePt t="25198" x="1657350" y="3068638"/>
          <p14:tracePt t="25215" x="1674813" y="3121025"/>
          <p14:tracePt t="25231" x="1692275" y="3165475"/>
          <p14:tracePt t="25247" x="1714500" y="3200400"/>
          <p14:tracePt t="25264" x="1731963" y="3222625"/>
          <p14:tracePt t="25281" x="1754188" y="3240088"/>
          <p14:tracePt t="25297" x="1782763" y="3251200"/>
          <p14:tracePt t="25314" x="1828800" y="3268663"/>
          <p14:tracePt t="25331" x="1897063" y="3286125"/>
          <p14:tracePt t="25348" x="2011363" y="3292475"/>
          <p14:tracePt t="25364" x="2154238" y="3292475"/>
          <p14:tracePt t="25381" x="2325688" y="3286125"/>
          <p14:tracePt t="25398" x="2663825" y="3211513"/>
          <p14:tracePt t="25414" x="2846388" y="3149600"/>
          <p14:tracePt t="25431" x="2978150" y="3079750"/>
          <p14:tracePt t="25448" x="3068638" y="3022600"/>
          <p14:tracePt t="25464" x="3132138" y="2965450"/>
          <p14:tracePt t="25481" x="3154363" y="2936875"/>
          <p14:tracePt t="25497" x="3165475" y="2908300"/>
          <p14:tracePt t="25514" x="3165475" y="2879725"/>
          <p14:tracePt t="25531" x="3165475" y="2857500"/>
          <p14:tracePt t="25547" x="3165475" y="2828925"/>
          <p14:tracePt t="25564" x="3160713" y="2806700"/>
          <p14:tracePt t="25581" x="3132138" y="2778125"/>
          <p14:tracePt t="25597" x="3051175" y="2708275"/>
          <p14:tracePt t="25614" x="2965450" y="2646363"/>
          <p14:tracePt t="25631" x="2857500" y="2589213"/>
          <p14:tracePt t="25648" x="2743200" y="2532063"/>
          <p14:tracePt t="25664" x="2617788" y="2474913"/>
          <p14:tracePt t="25681" x="2486025" y="2422525"/>
          <p14:tracePt t="25697" x="2349500" y="2382838"/>
          <p14:tracePt t="25714" x="2222500" y="2354263"/>
          <p14:tracePt t="25731" x="2114550" y="2343150"/>
          <p14:tracePt t="25748" x="2028825" y="2336800"/>
          <p14:tracePt t="25764" x="1949450" y="2336800"/>
          <p14:tracePt t="25781" x="1892300" y="2336800"/>
          <p14:tracePt t="25797" x="1806575" y="2365375"/>
          <p14:tracePt t="25814" x="1754188" y="2393950"/>
          <p14:tracePt t="25831" x="1708150" y="2422525"/>
          <p14:tracePt t="25848" x="1668463" y="2463800"/>
          <p14:tracePt t="25864" x="1635125" y="2492375"/>
          <p14:tracePt t="25881" x="1606550" y="2525713"/>
          <p14:tracePt t="25897" x="1577975" y="2571750"/>
          <p14:tracePt t="25914" x="1549400" y="2635250"/>
          <p14:tracePt t="25931" x="1525588" y="2686050"/>
          <p14:tracePt t="25948" x="1508125" y="2736850"/>
          <p14:tracePt t="25964" x="1508125" y="2778125"/>
          <p14:tracePt t="25981" x="1508125" y="2846388"/>
          <p14:tracePt t="25998" x="1508125" y="2886075"/>
          <p14:tracePt t="26015" x="1520825" y="2932113"/>
          <p14:tracePt t="26031" x="1531938" y="2960688"/>
          <p14:tracePt t="26048" x="1549400" y="2994025"/>
          <p14:tracePt t="26064" x="1571625" y="3022600"/>
          <p14:tracePt t="26081" x="1593850" y="3057525"/>
          <p14:tracePt t="26097" x="1635125" y="3079750"/>
          <p14:tracePt t="26114" x="1685925" y="3114675"/>
          <p14:tracePt t="26131" x="1765300" y="3149600"/>
          <p14:tracePt t="26148" x="1868488" y="3178175"/>
          <p14:tracePt t="26164" x="2011363" y="3189288"/>
          <p14:tracePt t="26181" x="2178050" y="3189288"/>
          <p14:tracePt t="26197" x="2503488" y="3154363"/>
          <p14:tracePt t="26214" x="2708275" y="3103563"/>
          <p14:tracePt t="26231" x="2897188" y="3017838"/>
          <p14:tracePt t="26248" x="3022600" y="2932113"/>
          <p14:tracePt t="26264" x="3097213" y="2851150"/>
          <p14:tracePt t="26281" x="3121025" y="2800350"/>
          <p14:tracePt t="26297" x="3132138" y="2765425"/>
          <p14:tracePt t="26314" x="3132138" y="2732088"/>
          <p14:tracePt t="26330" x="3125788" y="2703513"/>
          <p14:tracePt t="26347" x="3114675" y="2674938"/>
          <p14:tracePt t="26364" x="3092450" y="2635250"/>
          <p14:tracePt t="26381" x="3051175" y="2589213"/>
          <p14:tracePt t="26397" x="2978150" y="2543175"/>
          <p14:tracePt t="26414" x="2903538" y="2503488"/>
          <p14:tracePt t="26431" x="2789238" y="2457450"/>
          <p14:tracePt t="26447" x="2657475" y="2411413"/>
          <p14:tracePt t="26464" x="2514600" y="2371725"/>
          <p14:tracePt t="26481" x="2382838" y="2343150"/>
          <p14:tracePt t="26497" x="2257425" y="2320925"/>
          <p14:tracePt t="26514" x="2132013" y="2314575"/>
          <p14:tracePt t="26531" x="2022475" y="2314575"/>
          <p14:tracePt t="26547" x="1925638" y="2320925"/>
          <p14:tracePt t="26564" x="1839913" y="2349500"/>
          <p14:tracePt t="26581" x="1765300" y="2389188"/>
          <p14:tracePt t="26597" x="1657350" y="2463800"/>
          <p14:tracePt t="26614" x="1593850" y="2525713"/>
          <p14:tracePt t="26631" x="1543050" y="2606675"/>
          <p14:tracePt t="26648" x="1503363" y="2668588"/>
          <p14:tracePt t="26664" x="1474788" y="2732088"/>
          <p14:tracePt t="26681" x="1457325" y="2782888"/>
          <p14:tracePt t="26697" x="1450975" y="2828925"/>
          <p14:tracePt t="26714" x="1450975" y="2879725"/>
          <p14:tracePt t="26731" x="1463675" y="2921000"/>
          <p14:tracePt t="26747" x="1485900" y="2949575"/>
          <p14:tracePt t="26764" x="1508125" y="2982913"/>
          <p14:tracePt t="26781" x="1531938" y="3006725"/>
          <p14:tracePt t="26798" x="1617663" y="3046413"/>
          <p14:tracePt t="26814" x="1692275" y="3074988"/>
          <p14:tracePt t="26831" x="1782763" y="3103563"/>
          <p14:tracePt t="26847" x="1897063" y="3121025"/>
          <p14:tracePt t="26864" x="2039938" y="3125788"/>
          <p14:tracePt t="26881" x="2189163" y="3132138"/>
          <p14:tracePt t="26897" x="2343150" y="3125788"/>
          <p14:tracePt t="26914" x="2468563" y="3108325"/>
          <p14:tracePt t="26931" x="2565400" y="3074988"/>
          <p14:tracePt t="26947" x="2635250" y="3046413"/>
          <p14:tracePt t="26964" x="2697163" y="3028950"/>
          <p14:tracePt t="26981" x="2736850" y="2994025"/>
          <p14:tracePt t="26998" x="2749550" y="2978150"/>
          <p14:tracePt t="27014" x="2754313" y="2965450"/>
          <p14:tracePt t="27031" x="2760663" y="2960688"/>
          <p14:tracePt t="27229" x="0" y="0"/>
        </p14:tracePtLst>
        <p14:tracePtLst>
          <p14:tracePt t="32686" x="3063875" y="3903663"/>
          <p14:tracePt t="32845" x="3057525" y="3903663"/>
          <p14:tracePt t="32853" x="3051175" y="3903663"/>
          <p14:tracePt t="32861" x="3028950" y="3903663"/>
          <p14:tracePt t="32869" x="2965450" y="3897313"/>
          <p14:tracePt t="32885" x="2892425" y="3886200"/>
          <p14:tracePt t="32901" x="2800350" y="3868738"/>
          <p14:tracePt t="32917" x="2686050" y="3840163"/>
          <p14:tracePt t="32933" x="2565400" y="3811588"/>
          <p14:tracePt t="32947" x="2446338" y="3783013"/>
          <p14:tracePt t="32965" x="2343150" y="3771900"/>
          <p14:tracePt t="32981" x="2235200" y="3754438"/>
          <p14:tracePt t="32981" x="2182813" y="3754438"/>
          <p14:tracePt t="32997" x="2074863" y="3749675"/>
          <p14:tracePt t="33030" x="1982788" y="3749675"/>
          <p14:tracePt t="33033" x="1892300" y="3749675"/>
          <p14:tracePt t="33047" x="1822450" y="3760788"/>
          <p14:tracePt t="33064" x="1736725" y="3783013"/>
          <p14:tracePt t="33080" x="1657350" y="3811588"/>
          <p14:tracePt t="33097" x="1571625" y="3857625"/>
          <p14:tracePt t="33114" x="1497013" y="3892550"/>
          <p14:tracePt t="33130" x="1422400" y="3937000"/>
          <p14:tracePt t="33147" x="1382713" y="3989388"/>
          <p14:tracePt t="33163" x="1354138" y="4051300"/>
          <p14:tracePt t="33180" x="1349375" y="4149725"/>
          <p14:tracePt t="33197" x="1365250" y="4292600"/>
          <p14:tracePt t="33214" x="1406525" y="4383088"/>
          <p14:tracePt t="33230" x="1457325" y="4457700"/>
          <p14:tracePt t="33247" x="1497013" y="4508500"/>
          <p14:tracePt t="33264" x="1554163" y="4560888"/>
          <p14:tracePt t="33280" x="1611313" y="4594225"/>
          <p14:tracePt t="33297" x="1668463" y="4629150"/>
          <p14:tracePt t="33314" x="1725613" y="4657725"/>
          <p14:tracePt t="33331" x="1793875" y="4679950"/>
          <p14:tracePt t="33347" x="1857375" y="4708525"/>
          <p14:tracePt t="33364" x="1931988" y="4725988"/>
          <p14:tracePt t="33380" x="2046288" y="4760913"/>
          <p14:tracePt t="33397" x="2120900" y="4783138"/>
          <p14:tracePt t="33414" x="2193925" y="4800600"/>
          <p14:tracePt t="33430" x="2274888" y="4822825"/>
          <p14:tracePt t="33447" x="2371725" y="4840288"/>
          <p14:tracePt t="33464" x="2497138" y="4851400"/>
          <p14:tracePt t="33480" x="2674938" y="4875213"/>
          <p14:tracePt t="33497" x="2897188" y="4897438"/>
          <p14:tracePt t="33514" x="3121025" y="4926013"/>
          <p14:tracePt t="33530" x="3354388" y="4949825"/>
          <p14:tracePt t="33547" x="3594100" y="4972050"/>
          <p14:tracePt t="33564" x="3886200" y="4989513"/>
          <p14:tracePt t="33580" x="4222750" y="4989513"/>
          <p14:tracePt t="33580" x="4429125" y="4989513"/>
          <p14:tracePt t="33597" x="4835525" y="4954588"/>
          <p14:tracePt t="33613" x="5218113" y="4921250"/>
          <p14:tracePt t="33630" x="5521325" y="4875213"/>
          <p14:tracePt t="33647" x="5743575" y="4840288"/>
          <p14:tracePt t="33664" x="5937250" y="4789488"/>
          <p14:tracePt t="33680" x="6132513" y="4686300"/>
          <p14:tracePt t="33697" x="6383338" y="4532313"/>
          <p14:tracePt t="33714" x="6664325" y="4365625"/>
          <p14:tracePt t="33730" x="6829425" y="4286250"/>
          <p14:tracePt t="33747" x="6892925" y="4257675"/>
          <p14:tracePt t="33764" x="6915150" y="4246563"/>
          <p14:tracePt t="33780" x="6965950" y="4211638"/>
          <p14:tracePt t="33797" x="6978650" y="4194175"/>
          <p14:tracePt t="33853" x="6978650" y="4189413"/>
          <p14:tracePt t="33861" x="6972300" y="4171950"/>
          <p14:tracePt t="33869" x="6961188" y="4154488"/>
          <p14:tracePt t="33877" x="6943725" y="4143375"/>
          <p14:tracePt t="33885" x="6904038" y="4108450"/>
          <p14:tracePt t="33897" x="6840538" y="4075113"/>
          <p14:tracePt t="33914" x="6761163" y="4035425"/>
          <p14:tracePt t="33930" x="6646863" y="3983038"/>
          <p14:tracePt t="33947" x="6508750" y="3932238"/>
          <p14:tracePt t="33964" x="6337300" y="3886200"/>
          <p14:tracePt t="33980" x="6075363" y="3829050"/>
          <p14:tracePt t="33997" x="5943600" y="3811588"/>
          <p14:tracePt t="34014" x="5807075" y="3789363"/>
          <p14:tracePt t="34030" x="5675313" y="3778250"/>
          <p14:tracePt t="34047" x="5543550" y="3765550"/>
          <p14:tracePt t="34064" x="5422900" y="3765550"/>
          <p14:tracePt t="34080" x="5308600" y="3765550"/>
          <p14:tracePt t="34097" x="5183188" y="3765550"/>
          <p14:tracePt t="34113" x="5051425" y="3771900"/>
          <p14:tracePt t="34130" x="4921250" y="3783013"/>
          <p14:tracePt t="34147" x="4772025" y="3806825"/>
          <p14:tracePt t="34165" x="4629150" y="3835400"/>
          <p14:tracePt t="34181" x="4418013" y="3892550"/>
          <p14:tracePt t="34198" x="4297363" y="3937000"/>
          <p14:tracePt t="34214" x="4183063" y="3989388"/>
          <p14:tracePt t="34231" x="4086225" y="4040188"/>
          <p14:tracePt t="34248" x="4000500" y="4079875"/>
          <p14:tracePt t="34265" x="3932238" y="4121150"/>
          <p14:tracePt t="34281" x="3868738" y="4154488"/>
          <p14:tracePt t="34298" x="3806825" y="4194175"/>
          <p14:tracePt t="34315" x="3765550" y="4235450"/>
          <p14:tracePt t="34332" x="3736975" y="4251325"/>
          <p14:tracePt t="34348" x="3721100" y="4268788"/>
          <p14:tracePt t="34365" x="3708400" y="4286250"/>
          <p14:tracePt t="34381" x="3692525" y="4297363"/>
          <p14:tracePt t="34381" x="3692525" y="4308475"/>
          <p14:tracePt t="34398" x="3679825" y="4321175"/>
          <p14:tracePt t="34414" x="3675063" y="4325938"/>
          <p14:tracePt t="34630" x="3679825" y="4325938"/>
          <p14:tracePt t="34638" x="3692525" y="4325938"/>
          <p14:tracePt t="34646" x="3697288" y="4321175"/>
          <p14:tracePt t="34651" x="3725863" y="4314825"/>
          <p14:tracePt t="34664" x="3760788" y="4297363"/>
          <p14:tracePt t="34681" x="3783013" y="4292600"/>
          <p14:tracePt t="34698" x="3789363" y="4292600"/>
          <p14:tracePt t="34774" x="3800475" y="4292600"/>
          <p14:tracePt t="34782" x="3817938" y="4292600"/>
          <p14:tracePt t="34783" x="3851275" y="4303713"/>
          <p14:tracePt t="34798" x="3978275" y="4332288"/>
          <p14:tracePt t="34814" x="4086225" y="4349750"/>
          <p14:tracePt t="34831" x="4229100" y="4378325"/>
          <p14:tracePt t="34848" x="4332288" y="4400550"/>
          <p14:tracePt t="34865" x="4400550" y="4418013"/>
          <p14:tracePt t="34881" x="4440238" y="4422775"/>
          <p14:tracePt t="34898" x="4468813" y="4422775"/>
          <p14:tracePt t="34914" x="4479925" y="4422775"/>
          <p14:tracePt t="34931" x="4486275" y="4422775"/>
          <p14:tracePt t="34948" x="4492625" y="4406900"/>
          <p14:tracePt t="34964" x="4497388" y="4389438"/>
          <p14:tracePt t="34981" x="4503738" y="4378325"/>
          <p14:tracePt t="34998" x="4508500" y="4337050"/>
          <p14:tracePt t="35016" x="4508500" y="4308475"/>
          <p14:tracePt t="35031" x="4508500" y="4279900"/>
          <p14:tracePt t="35048" x="4508500" y="4251325"/>
          <p14:tracePt t="35064" x="4497388" y="4217988"/>
          <p14:tracePt t="35081" x="4479925" y="4178300"/>
          <p14:tracePt t="35098" x="4468813" y="4137025"/>
          <p14:tracePt t="35114" x="4446588" y="4114800"/>
          <p14:tracePt t="35131" x="4418013" y="4103688"/>
          <p14:tracePt t="35148" x="4406900" y="4086225"/>
          <p14:tracePt t="35164" x="4383088" y="4086225"/>
          <p14:tracePt t="35181" x="4360863" y="4086225"/>
          <p14:tracePt t="35198" x="4275138" y="4097338"/>
          <p14:tracePt t="35215" x="4194175" y="4125913"/>
          <p14:tracePt t="35231" x="4108450" y="4165600"/>
          <p14:tracePt t="35248" x="4022725" y="4206875"/>
          <p14:tracePt t="35264" x="3954463" y="4251325"/>
          <p14:tracePt t="35281" x="3897313" y="4279900"/>
          <p14:tracePt t="35298" x="3879850" y="4297363"/>
          <p14:tracePt t="35315" x="3879850" y="4308475"/>
          <p14:tracePt t="35331" x="3879850" y="4314825"/>
          <p14:tracePt t="35348" x="3879850" y="4321175"/>
          <p14:tracePt t="35365" x="3879850" y="4332288"/>
          <p14:tracePt t="35382" x="3897313" y="4343400"/>
          <p14:tracePt t="35398" x="3971925" y="4360863"/>
          <p14:tracePt t="35414" x="4075113" y="4360863"/>
          <p14:tracePt t="35431" x="4189413" y="4354513"/>
          <p14:tracePt t="35448" x="4303713" y="4343400"/>
          <p14:tracePt t="35464" x="4365625" y="4332288"/>
          <p14:tracePt t="35481" x="4400550" y="4325938"/>
          <p14:tracePt t="35498" x="4406900" y="4325938"/>
          <p14:tracePt t="35814" x="4411663" y="4325938"/>
          <p14:tracePt t="35822" x="4440238" y="4325938"/>
          <p14:tracePt t="35830" x="4497388" y="4325938"/>
          <p14:tracePt t="35838" x="4651375" y="4325938"/>
          <p14:tracePt t="35848" x="4875213" y="4314825"/>
          <p14:tracePt t="35865" x="5172075" y="4297363"/>
          <p14:tracePt t="35881" x="5446713" y="4292600"/>
          <p14:tracePt t="35898" x="5680075" y="4275138"/>
          <p14:tracePt t="35914" x="5811838" y="4268788"/>
          <p14:tracePt t="35931" x="5875338" y="4257675"/>
          <p14:tracePt t="35948" x="5903913" y="4251325"/>
          <p14:tracePt t="35964" x="5926138" y="4240213"/>
          <p14:tracePt t="35981" x="5932488" y="4229100"/>
          <p14:tracePt t="35998" x="5932488" y="4217988"/>
          <p14:tracePt t="36014" x="5932488" y="4200525"/>
          <p14:tracePt t="36031" x="5932488" y="4189413"/>
          <p14:tracePt t="36048" x="5932488" y="4171950"/>
          <p14:tracePt t="36064" x="5932488" y="4160838"/>
          <p14:tracePt t="36081" x="5932488" y="4149725"/>
          <p14:tracePt t="36098" x="5921375" y="4137025"/>
          <p14:tracePt t="36114" x="5897563" y="4121150"/>
          <p14:tracePt t="36131" x="5875338" y="4103688"/>
          <p14:tracePt t="36148" x="5851525" y="4097338"/>
          <p14:tracePt t="36164" x="5822950" y="4086225"/>
          <p14:tracePt t="36181" x="5754688" y="4064000"/>
          <p14:tracePt t="36198" x="5611813" y="4022725"/>
          <p14:tracePt t="36214" x="5508625" y="4011613"/>
          <p14:tracePt t="36231" x="5389563" y="4000500"/>
          <p14:tracePt t="36248" x="5235575" y="4000500"/>
          <p14:tracePt t="36264" x="5051425" y="4000500"/>
          <p14:tracePt t="36281" x="4897438" y="4029075"/>
          <p14:tracePt t="36298" x="4789488" y="4075113"/>
          <p14:tracePt t="36314" x="4743450" y="4103688"/>
          <p14:tracePt t="36406" x="4760913" y="4103688"/>
          <p14:tracePt t="36414" x="4829175" y="4103688"/>
          <p14:tracePt t="36430" x="4879975" y="4103688"/>
          <p14:tracePt t="36433" x="5006975" y="4097338"/>
          <p14:tracePt t="36448" x="5121275" y="4097338"/>
          <p14:tracePt t="36464" x="5178425" y="4097338"/>
          <p14:tracePt t="36481" x="5183188" y="4097338"/>
          <p14:tracePt t="36542" x="5172075" y="4097338"/>
          <p14:tracePt t="36550" x="5143500" y="4097338"/>
          <p14:tracePt t="36558" x="5103813" y="4097338"/>
          <p14:tracePt t="36565" x="4989513" y="4079875"/>
          <p14:tracePt t="36581" x="4789488" y="4051300"/>
          <p14:tracePt t="36598" x="4611688" y="4035425"/>
          <p14:tracePt t="36614" x="4422775" y="4017963"/>
          <p14:tracePt t="36631" x="4246563" y="4011613"/>
          <p14:tracePt t="36648" x="4097338" y="4000500"/>
          <p14:tracePt t="36664" x="3965575" y="4000500"/>
          <p14:tracePt t="36681" x="3851275" y="4011613"/>
          <p14:tracePt t="36698" x="3765550" y="4029075"/>
          <p14:tracePt t="36714" x="3725863" y="4040188"/>
          <p14:tracePt t="36731" x="3714750" y="4057650"/>
          <p14:tracePt t="36748" x="3708400" y="4064000"/>
          <p14:tracePt t="36764" x="3708400" y="4068763"/>
          <p14:tracePt t="36781" x="3703638" y="4086225"/>
          <p14:tracePt t="36798" x="3697288" y="4097338"/>
          <p14:tracePt t="36814" x="3686175" y="4114800"/>
          <p14:tracePt t="36831" x="3675063" y="4137025"/>
          <p14:tracePt t="36848" x="3675063" y="4154488"/>
          <p14:tracePt t="36865" x="3675063" y="4178300"/>
          <p14:tracePt t="36881" x="3679825" y="4194175"/>
          <p14:tracePt t="36898" x="3686175" y="4206875"/>
          <p14:tracePt t="36914" x="3692525" y="4217988"/>
          <p14:tracePt t="37350" x="3697288" y="4217988"/>
          <p14:tracePt t="37366" x="3708400" y="4211638"/>
          <p14:tracePt t="37375" x="3714750" y="4206875"/>
          <p14:tracePt t="37382" x="3732213" y="4200525"/>
          <p14:tracePt t="37398" x="3743325" y="4194175"/>
          <p14:tracePt t="37398" x="3771900" y="4178300"/>
          <p14:tracePt t="37414" x="3800475" y="4160838"/>
          <p14:tracePt t="37431" x="3817938" y="4149725"/>
          <p14:tracePt t="37448" x="3822700" y="4149725"/>
          <p14:tracePt t="37526" x="3829050" y="4143375"/>
          <p14:tracePt t="37534" x="3835400" y="4143375"/>
          <p14:tracePt t="37542" x="3846513" y="4143375"/>
          <p14:tracePt t="37550" x="3851275" y="4143375"/>
          <p14:tracePt t="37564" x="3857625" y="4137025"/>
          <p14:tracePt t="37694" x="3868738" y="4137025"/>
          <p14:tracePt t="37707" x="3897313" y="4143375"/>
          <p14:tracePt t="37710" x="3937000" y="4154488"/>
          <p14:tracePt t="37718" x="4035425" y="4183063"/>
          <p14:tracePt t="37731" x="4132263" y="4222750"/>
          <p14:tracePt t="37748" x="4200525" y="4240213"/>
          <p14:tracePt t="37764" x="4240213" y="4251325"/>
          <p14:tracePt t="37781" x="4257675" y="4264025"/>
          <p14:tracePt t="37781" x="4264025" y="4264025"/>
          <p14:tracePt t="37830" x="4268788" y="4264025"/>
          <p14:tracePt t="37841" x="4275138" y="4264025"/>
          <p14:tracePt t="37846" x="4279900" y="4264025"/>
          <p14:tracePt t="37864" x="4292600" y="4264025"/>
          <p14:tracePt t="37865" x="4314825" y="4251325"/>
          <p14:tracePt t="37881" x="4349750" y="4251325"/>
          <p14:tracePt t="37898" x="4394200" y="4246563"/>
          <p14:tracePt t="37914" x="4451350" y="4240213"/>
          <p14:tracePt t="37931" x="4508500" y="4235450"/>
          <p14:tracePt t="37948" x="4578350" y="4235450"/>
          <p14:tracePt t="37964" x="4657725" y="4229100"/>
          <p14:tracePt t="37981" x="4840288" y="4222750"/>
          <p14:tracePt t="37998" x="4994275" y="4217988"/>
          <p14:tracePt t="38014" x="5149850" y="4211638"/>
          <p14:tracePt t="38031" x="5292725" y="4211638"/>
          <p14:tracePt t="38048" x="5429250" y="4211638"/>
          <p14:tracePt t="38064" x="5537200" y="4222750"/>
          <p14:tracePt t="38081" x="5618163" y="4229100"/>
          <p14:tracePt t="38098" x="5657850" y="4235450"/>
          <p14:tracePt t="38114" x="5680075" y="4235450"/>
          <p14:tracePt t="38131" x="5686425" y="4235450"/>
          <p14:tracePt t="38148" x="5692775" y="4235450"/>
          <p14:tracePt t="38190" x="5697538" y="4235450"/>
          <p14:tracePt t="38342" x="5680075" y="4235450"/>
          <p14:tracePt t="38347" x="5646738" y="4222750"/>
          <p14:tracePt t="38364" x="5600700" y="4217988"/>
          <p14:tracePt t="38365" x="5464175" y="4200525"/>
          <p14:tracePt t="38381" x="5264150" y="4178300"/>
          <p14:tracePt t="38381" x="5149850" y="4165600"/>
          <p14:tracePt t="38399" x="4949825" y="4160838"/>
          <p14:tracePt t="38415" x="4772025" y="4160838"/>
          <p14:tracePt t="38431" x="4622800" y="4160838"/>
          <p14:tracePt t="38448" x="4503738" y="4160838"/>
          <p14:tracePt t="38464" x="4411663" y="4160838"/>
          <p14:tracePt t="38481" x="4303713" y="4154488"/>
          <p14:tracePt t="38498" x="4206875" y="4154488"/>
          <p14:tracePt t="38514" x="4121150" y="4160838"/>
          <p14:tracePt t="38531" x="4035425" y="4165600"/>
          <p14:tracePt t="38548" x="3943350" y="4178300"/>
          <p14:tracePt t="38564" x="3863975" y="4189413"/>
          <p14:tracePt t="38581" x="3783013" y="4200525"/>
          <p14:tracePt t="38597" x="3668713" y="4211638"/>
          <p14:tracePt t="38614" x="3600450" y="4217988"/>
          <p14:tracePt t="38631" x="3543300" y="4222750"/>
          <p14:tracePt t="38648" x="3492500" y="4235450"/>
          <p14:tracePt t="38664" x="3451225" y="4240213"/>
          <p14:tracePt t="38681" x="3411538" y="4246563"/>
          <p14:tracePt t="38697" x="3382963" y="4246563"/>
          <p14:tracePt t="38714" x="3360738" y="4251325"/>
          <p14:tracePt t="38731" x="3332163" y="4257675"/>
          <p14:tracePt t="38748" x="3308350" y="4264025"/>
          <p14:tracePt t="38764" x="3275013" y="4275138"/>
          <p14:tracePt t="38781" x="3257550" y="4279900"/>
          <p14:tracePt t="38798" x="3228975" y="4286250"/>
          <p14:tracePt t="38814" x="3217863" y="4292600"/>
          <p14:tracePt t="38831" x="3206750" y="4292600"/>
          <p14:tracePt t="38848" x="3200400" y="4297363"/>
          <p14:tracePt t="38864" x="3189288" y="4303713"/>
          <p14:tracePt t="38881" x="3178175" y="4308475"/>
          <p14:tracePt t="38898" x="3171825" y="4308475"/>
          <p14:tracePt t="38950" x="3171825" y="4314825"/>
          <p14:tracePt t="38966" x="3160713" y="4321175"/>
          <p14:tracePt t="38982" x="3160713" y="4325938"/>
          <p14:tracePt t="38990" x="3160713" y="4332288"/>
          <p14:tracePt t="38998" x="3154363" y="4343400"/>
          <p14:tracePt t="39014" x="3154363" y="4354513"/>
          <p14:tracePt t="39015" x="3154363" y="4371975"/>
          <p14:tracePt t="39031" x="3160713" y="4389438"/>
          <p14:tracePt t="39048" x="3165475" y="4406900"/>
          <p14:tracePt t="39064" x="3171825" y="4422775"/>
          <p14:tracePt t="39081" x="3182938" y="4429125"/>
          <p14:tracePt t="39098" x="3189288" y="4440238"/>
          <p14:tracePt t="39114" x="3206750" y="4457700"/>
          <p14:tracePt t="39131" x="3228975" y="4475163"/>
          <p14:tracePt t="39148" x="3257550" y="4492625"/>
          <p14:tracePt t="39164" x="3286125" y="4508500"/>
          <p14:tracePt t="39181" x="3297238" y="4521200"/>
          <p14:tracePt t="39197" x="3325813" y="4532313"/>
          <p14:tracePt t="39214" x="3343275" y="4543425"/>
          <p14:tracePt t="39231" x="3378200" y="4554538"/>
          <p14:tracePt t="39247" x="3411538" y="4565650"/>
          <p14:tracePt t="39264" x="3468688" y="4578350"/>
          <p14:tracePt t="39281" x="3554413" y="4589463"/>
          <p14:tracePt t="39297" x="3640138" y="4600575"/>
          <p14:tracePt t="39314" x="3714750" y="4611688"/>
          <p14:tracePt t="39331" x="3749675" y="4618038"/>
          <p14:tracePt t="39348" x="3778250" y="4622800"/>
          <p14:tracePt t="39364" x="3806825" y="4629150"/>
          <p14:tracePt t="39381" x="3835400" y="4629150"/>
          <p14:tracePt t="39397" x="3903663" y="4635500"/>
          <p14:tracePt t="39415" x="3965575" y="4635500"/>
          <p14:tracePt t="39431" x="4011613" y="4635500"/>
          <p14:tracePt t="39447" x="4046538" y="4635500"/>
          <p14:tracePt t="39464" x="4092575" y="4640263"/>
          <p14:tracePt t="39481" x="4125913" y="4640263"/>
          <p14:tracePt t="39497" x="4165600" y="4646613"/>
          <p14:tracePt t="39514" x="4211638" y="4646613"/>
          <p14:tracePt t="39531" x="4292600" y="4646613"/>
          <p14:tracePt t="39547" x="4394200" y="4646613"/>
          <p14:tracePt t="39563" x="4503738" y="4640263"/>
          <p14:tracePt t="39580" x="4618038" y="4629150"/>
          <p14:tracePt t="39597" x="4754563" y="4629150"/>
          <p14:tracePt t="39614" x="4840288" y="4629150"/>
          <p14:tracePt t="39631" x="4943475" y="4629150"/>
          <p14:tracePt t="39648" x="5064125" y="4622800"/>
          <p14:tracePt t="39664" x="5189538" y="4611688"/>
          <p14:tracePt t="39681" x="5280025" y="4589463"/>
          <p14:tracePt t="39697" x="5365750" y="4572000"/>
          <p14:tracePt t="39714" x="5457825" y="4549775"/>
          <p14:tracePt t="39731" x="5554663" y="4514850"/>
          <p14:tracePt t="39748" x="5629275" y="4479925"/>
          <p14:tracePt t="39764" x="5680075" y="4451350"/>
          <p14:tracePt t="39781" x="5703888" y="4429125"/>
          <p14:tracePt t="39798" x="5721350" y="4389438"/>
          <p14:tracePt t="39814" x="5726113" y="4371975"/>
          <p14:tracePt t="39831" x="5726113" y="4349750"/>
          <p14:tracePt t="39848" x="5721350" y="4321175"/>
          <p14:tracePt t="39864" x="5703888" y="4297363"/>
          <p14:tracePt t="39881" x="5668963" y="4268788"/>
          <p14:tracePt t="39897" x="5607050" y="4229100"/>
          <p14:tracePt t="39914" x="5514975" y="4183063"/>
          <p14:tracePt t="39932" x="5407025" y="4137025"/>
          <p14:tracePt t="39947" x="5251450" y="4086225"/>
          <p14:tracePt t="39965" x="5075238" y="4029075"/>
          <p14:tracePt t="39981" x="4800600" y="3949700"/>
          <p14:tracePt t="39998" x="4618038" y="3903663"/>
          <p14:tracePt t="40014" x="4457700" y="3868738"/>
          <p14:tracePt t="40031" x="4303713" y="3840163"/>
          <p14:tracePt t="40048" x="4114800" y="3822700"/>
          <p14:tracePt t="40064" x="3921125" y="3822700"/>
          <p14:tracePt t="40081" x="3714750" y="3822700"/>
          <p14:tracePt t="40098" x="3475038" y="3840163"/>
          <p14:tracePt t="40114" x="3279775" y="3868738"/>
          <p14:tracePt t="40131" x="3114675" y="3921125"/>
          <p14:tracePt t="40147" x="2965450" y="3978275"/>
          <p14:tracePt t="40164" x="2828925" y="4057650"/>
          <p14:tracePt t="40181" x="2635250" y="4189413"/>
          <p14:tracePt t="40198" x="2549525" y="4268788"/>
          <p14:tracePt t="40214" x="2508250" y="4325938"/>
          <p14:tracePt t="40231" x="2492375" y="4365625"/>
          <p14:tracePt t="40247" x="2486025" y="4389438"/>
          <p14:tracePt t="40264" x="2479675" y="4411663"/>
          <p14:tracePt t="40281" x="2479675" y="4429125"/>
          <p14:tracePt t="40298" x="2479675" y="4446588"/>
          <p14:tracePt t="40314" x="2486025" y="4457700"/>
          <p14:tracePt t="40331" x="2492375" y="4468813"/>
          <p14:tracePt t="40347" x="2508250" y="4479925"/>
          <p14:tracePt t="40364" x="2536825" y="4503738"/>
          <p14:tracePt t="40381" x="2578100" y="4525963"/>
          <p14:tracePt t="40381" x="2600325" y="4549775"/>
          <p14:tracePt t="40398" x="2663825" y="4583113"/>
          <p14:tracePt t="40414" x="2725738" y="4606925"/>
          <p14:tracePt t="40431" x="2794000" y="4629150"/>
          <p14:tracePt t="40448" x="2857500" y="4646613"/>
          <p14:tracePt t="40464" x="2925763" y="4668838"/>
          <p14:tracePt t="40481" x="2982913" y="4679950"/>
          <p14:tracePt t="40498" x="3017838" y="4692650"/>
          <p14:tracePt t="40514" x="3051175" y="4692650"/>
          <p14:tracePt t="40531" x="3086100" y="4697413"/>
          <p14:tracePt t="40547" x="3143250" y="4703763"/>
          <p14:tracePt t="40564" x="3217863" y="4708525"/>
          <p14:tracePt t="40581" x="3308350" y="4714875"/>
          <p14:tracePt t="40581" x="3360738" y="4721225"/>
          <p14:tracePt t="40598" x="3446463" y="4725988"/>
          <p14:tracePt t="40614" x="3543300" y="4737100"/>
          <p14:tracePt t="40631" x="3635375" y="4743450"/>
          <p14:tracePt t="40647" x="3732213" y="4754563"/>
          <p14:tracePt t="40664" x="3840163" y="4765675"/>
          <p14:tracePt t="40681" x="3960813" y="4772025"/>
          <p14:tracePt t="40698" x="4064000" y="4772025"/>
          <p14:tracePt t="40714" x="4154488" y="4772025"/>
          <p14:tracePt t="40731" x="4257675" y="4772025"/>
          <p14:tracePt t="40747" x="4349750" y="4778375"/>
          <p14:tracePt t="40764" x="4446588" y="4783138"/>
          <p14:tracePt t="40781" x="4503738" y="4783138"/>
          <p14:tracePt t="40781" x="4525963" y="4783138"/>
          <p14:tracePt t="40798" x="4554538" y="4783138"/>
          <p14:tracePt t="40814" x="4565650" y="4783138"/>
          <p14:tracePt t="40831" x="4578350" y="4783138"/>
          <p14:tracePt t="40847" x="4594225" y="4778375"/>
          <p14:tracePt t="40864" x="4618038" y="4772025"/>
          <p14:tracePt t="40881" x="4646613" y="4760913"/>
          <p14:tracePt t="40897" x="4668838" y="4743450"/>
          <p14:tracePt t="40914" x="4703763" y="4737100"/>
          <p14:tracePt t="40931" x="4732338" y="4721225"/>
          <p14:tracePt t="40947" x="4789488" y="4692650"/>
          <p14:tracePt t="40964" x="4835525" y="4657725"/>
          <p14:tracePt t="40981" x="4875213" y="4622800"/>
          <p14:tracePt t="40998" x="4892675" y="4594225"/>
          <p14:tracePt t="41014" x="4897438" y="4578350"/>
          <p14:tracePt t="41031" x="4897438" y="4572000"/>
          <p14:tracePt t="41047" x="4897438" y="4549775"/>
          <p14:tracePt t="41064" x="4875213" y="4514850"/>
          <p14:tracePt t="41081" x="4840288" y="4479925"/>
          <p14:tracePt t="41098" x="4811713" y="4451350"/>
          <p14:tracePt t="41114" x="4772025" y="4422775"/>
          <p14:tracePt t="41131" x="4725988" y="4383088"/>
          <p14:tracePt t="41147" x="4646613" y="4349750"/>
          <p14:tracePt t="41164" x="4565650" y="4321175"/>
          <p14:tracePt t="41181" x="4446588" y="4279900"/>
          <p14:tracePt t="41181" x="4371975" y="4268788"/>
          <p14:tracePt t="41198" x="4222750" y="4235450"/>
          <p14:tracePt t="41214" x="4075113" y="4222750"/>
          <p14:tracePt t="41231" x="3925888" y="4217988"/>
          <p14:tracePt t="41247" x="3783013" y="4222750"/>
          <p14:tracePt t="41264" x="3651250" y="4246563"/>
          <p14:tracePt t="41281" x="3536950" y="4268788"/>
          <p14:tracePt t="41297" x="3463925" y="4297363"/>
          <p14:tracePt t="41314" x="3411538" y="4325938"/>
          <p14:tracePt t="41331" x="3371850" y="4360863"/>
          <p14:tracePt t="41347" x="3321050" y="4389438"/>
          <p14:tracePt t="41364" x="3292475" y="4411663"/>
          <p14:tracePt t="41381" x="3263900" y="4429125"/>
          <p14:tracePt t="41381" x="3251200" y="4440238"/>
          <p14:tracePt t="41398" x="3240088" y="4464050"/>
          <p14:tracePt t="41414" x="3228975" y="4492625"/>
          <p14:tracePt t="41431" x="3228975" y="4525963"/>
          <p14:tracePt t="41448" x="3222625" y="4578350"/>
          <p14:tracePt t="41464" x="3222625" y="4618038"/>
          <p14:tracePt t="41480" x="3228975" y="4646613"/>
          <p14:tracePt t="41497" x="3246438" y="4668838"/>
          <p14:tracePt t="41514" x="3263900" y="4692650"/>
          <p14:tracePt t="41531" x="3279775" y="4708525"/>
          <p14:tracePt t="41547" x="3297238" y="4725988"/>
          <p14:tracePt t="41564" x="3321050" y="4732338"/>
          <p14:tracePt t="41581" x="3336925" y="4743450"/>
          <p14:tracePt t="41597" x="3378200" y="4754563"/>
          <p14:tracePt t="41614" x="3422650" y="4765675"/>
          <p14:tracePt t="41631" x="3479800" y="4765675"/>
          <p14:tracePt t="41647" x="3554413" y="4778375"/>
          <p14:tracePt t="41664" x="3635375" y="4778375"/>
          <p14:tracePt t="41681" x="3721100" y="4778375"/>
          <p14:tracePt t="41697" x="3778250" y="4765675"/>
          <p14:tracePt t="41714" x="3822700" y="4754563"/>
          <p14:tracePt t="41731" x="3868738" y="4737100"/>
          <p14:tracePt t="41747" x="3914775" y="4708525"/>
          <p14:tracePt t="41764" x="3943350" y="4668838"/>
          <p14:tracePt t="41781" x="3960813" y="4629150"/>
          <p14:tracePt t="41797" x="3960813" y="4600575"/>
          <p14:tracePt t="41814" x="3960813" y="4583113"/>
          <p14:tracePt t="41831" x="3954463" y="4565650"/>
          <p14:tracePt t="41847" x="3937000" y="4549775"/>
          <p14:tracePt t="41864" x="3908425" y="4537075"/>
          <p14:tracePt t="41881" x="3863975" y="4521200"/>
          <p14:tracePt t="41897" x="3817938" y="4514850"/>
          <p14:tracePt t="41914" x="3743325" y="4514850"/>
          <p14:tracePt t="41931" x="3663950" y="4514850"/>
          <p14:tracePt t="41948" x="3594100" y="4514850"/>
          <p14:tracePt t="41964" x="3525838" y="4525963"/>
          <p14:tracePt t="41981" x="3457575" y="4543425"/>
          <p14:tracePt t="41998" x="3429000" y="4560888"/>
          <p14:tracePt t="42014" x="3417888" y="4578350"/>
          <p14:tracePt t="42031" x="3406775" y="4600575"/>
          <p14:tracePt t="42047" x="3406775" y="4622800"/>
          <p14:tracePt t="42064" x="3400425" y="4635500"/>
          <p14:tracePt t="42081" x="3400425" y="4657725"/>
          <p14:tracePt t="42097" x="3406775" y="4668838"/>
          <p14:tracePt t="42114" x="3411538" y="4686300"/>
          <p14:tracePt t="42131" x="3435350" y="4703763"/>
          <p14:tracePt t="42147" x="3475038" y="4725988"/>
          <p14:tracePt t="42164" x="3549650" y="4743450"/>
          <p14:tracePt t="42181" x="3663950" y="4754563"/>
          <p14:tracePt t="42197" x="3829050" y="4760913"/>
          <p14:tracePt t="42214" x="3886200" y="4760913"/>
          <p14:tracePt t="42231" x="3925888" y="4754563"/>
          <p14:tracePt t="42247" x="3954463" y="4737100"/>
          <p14:tracePt t="42264" x="3965575" y="4708525"/>
          <p14:tracePt t="42281" x="3971925" y="4686300"/>
          <p14:tracePt t="42297" x="3971925" y="4657725"/>
          <p14:tracePt t="42314" x="3965575" y="4622800"/>
          <p14:tracePt t="42331" x="3949700" y="4600575"/>
          <p14:tracePt t="42348" x="3921125" y="4578350"/>
          <p14:tracePt t="42364" x="3875088" y="4549775"/>
          <p14:tracePt t="42381" x="3822700" y="4532313"/>
          <p14:tracePt t="42397" x="3697288" y="4508500"/>
          <p14:tracePt t="42414" x="3611563" y="4508500"/>
          <p14:tracePt t="42431" x="3536950" y="4514850"/>
          <p14:tracePt t="42447" x="3479800" y="4537075"/>
          <p14:tracePt t="42464" x="3435350" y="4565650"/>
          <p14:tracePt t="42481" x="3394075" y="4606925"/>
          <p14:tracePt t="42497" x="3378200" y="4635500"/>
          <p14:tracePt t="42514" x="3371850" y="4657725"/>
          <p14:tracePt t="42531" x="3371850" y="4675188"/>
          <p14:tracePt t="42547" x="3371850" y="4686300"/>
          <p14:tracePt t="42565" x="3371850" y="4697413"/>
          <p14:tracePt t="42581" x="3378200" y="4708525"/>
          <p14:tracePt t="42597" x="3411538" y="4725988"/>
          <p14:tracePt t="42614" x="3479800" y="4732338"/>
          <p14:tracePt t="42631" x="3582988" y="4737100"/>
          <p14:tracePt t="42647" x="3692525" y="4737100"/>
          <p14:tracePt t="42664" x="3794125" y="4737100"/>
          <p14:tracePt t="42681" x="3886200" y="4721225"/>
          <p14:tracePt t="42697" x="3949700" y="4703763"/>
          <p14:tracePt t="42714" x="3965575" y="4692650"/>
          <p14:tracePt t="42731" x="3965575" y="4679950"/>
          <p14:tracePt t="42747" x="3965575" y="4668838"/>
          <p14:tracePt t="42764" x="3960813" y="4646613"/>
          <p14:tracePt t="42781" x="3937000" y="4622800"/>
          <p14:tracePt t="42797" x="3892550" y="4594225"/>
          <p14:tracePt t="42814" x="3857625" y="4583113"/>
          <p14:tracePt t="42831" x="3806825" y="4578350"/>
          <p14:tracePt t="42847" x="3749675" y="4578350"/>
          <p14:tracePt t="42864" x="3679825" y="4578350"/>
          <p14:tracePt t="42881" x="3617913" y="4589463"/>
          <p14:tracePt t="42897" x="3578225" y="4600575"/>
          <p14:tracePt t="42914" x="3554413" y="4611688"/>
          <p14:tracePt t="42931" x="3536950" y="4622800"/>
          <p14:tracePt t="42947" x="3532188" y="4635500"/>
          <p14:tracePt t="42964" x="3525838" y="4646613"/>
          <p14:tracePt t="43334" x="3543300" y="4646613"/>
          <p14:tracePt t="43341" x="3571875" y="4635500"/>
          <p14:tracePt t="43349" x="3651250" y="4618038"/>
          <p14:tracePt t="43373" x="3754438" y="4606925"/>
          <p14:tracePt t="43382" x="3822700" y="4600575"/>
          <p14:tracePt t="43382" x="3897313" y="4594225"/>
          <p14:tracePt t="43382" x="3978275" y="4594225"/>
          <p14:tracePt t="43398" x="4143375" y="4572000"/>
          <p14:tracePt t="43414" x="4257675" y="4549775"/>
          <p14:tracePt t="43431" x="4332288" y="4543425"/>
          <p14:tracePt t="43447" x="4371975" y="4543425"/>
          <p14:tracePt t="43464" x="4411663" y="4543425"/>
          <p14:tracePt t="43481" x="4486275" y="4560888"/>
          <p14:tracePt t="43498" x="4589463" y="4572000"/>
          <p14:tracePt t="43514" x="4714875" y="4589463"/>
          <p14:tracePt t="43531" x="4818063" y="4600575"/>
          <p14:tracePt t="43547" x="4921250" y="4611688"/>
          <p14:tracePt t="43564" x="5029200" y="4622800"/>
          <p14:tracePt t="43580" x="5132388" y="4635500"/>
          <p14:tracePt t="43580" x="5178425" y="4640263"/>
          <p14:tracePt t="43598" x="5275263" y="4646613"/>
          <p14:tracePt t="43614" x="5349875" y="4651375"/>
          <p14:tracePt t="43631" x="5440363" y="4651375"/>
          <p14:tracePt t="43647" x="5549900" y="4657725"/>
          <p14:tracePt t="43664" x="5664200" y="4657725"/>
          <p14:tracePt t="43681" x="5765800" y="4668838"/>
          <p14:tracePt t="43697" x="5846763" y="4675188"/>
          <p14:tracePt t="43714" x="5921375" y="4686300"/>
          <p14:tracePt t="43730" x="5994400" y="4697413"/>
          <p14:tracePt t="43747" x="6075363" y="4708525"/>
          <p14:tracePt t="43764" x="6143625" y="4714875"/>
          <p14:tracePt t="43780" x="6264275" y="4725988"/>
          <p14:tracePt t="43797" x="6350000" y="4737100"/>
          <p14:tracePt t="43814" x="6451600" y="4754563"/>
          <p14:tracePt t="43831" x="6565900" y="4765675"/>
          <p14:tracePt t="43847" x="6669088" y="4765675"/>
          <p14:tracePt t="43864" x="6737350" y="4765675"/>
          <p14:tracePt t="43881" x="6765925" y="4765675"/>
          <p14:tracePt t="43941" x="0" y="0"/>
        </p14:tracePtLst>
        <p14:tracePtLst>
          <p14:tracePt t="45308" x="6475413" y="4708525"/>
          <p14:tracePt t="45382" x="6475413" y="4703763"/>
          <p14:tracePt t="45390" x="6469063" y="4692650"/>
          <p14:tracePt t="45398" x="6451600" y="4675188"/>
          <p14:tracePt t="45414" x="6429375" y="4651375"/>
          <p14:tracePt t="45430" x="6365875" y="4618038"/>
          <p14:tracePt t="45445" x="6315075" y="4594225"/>
          <p14:tracePt t="45453" x="6211888" y="4543425"/>
          <p14:tracePt t="45469" x="6086475" y="4492625"/>
          <p14:tracePt t="45485" x="5954713" y="4451350"/>
          <p14:tracePt t="45497" x="5811838" y="4411663"/>
          <p14:tracePt t="45517" x="5640388" y="4371975"/>
          <p14:tracePt t="45533" x="5407025" y="4314825"/>
          <p14:tracePt t="45549" x="5126038" y="4251325"/>
          <p14:tracePt t="45565" x="4835525" y="4200525"/>
          <p14:tracePt t="45581" x="4622800" y="4171950"/>
          <p14:tracePt t="45581" x="4537075" y="4171950"/>
          <p14:tracePt t="45597" x="4383088" y="4171950"/>
          <p14:tracePt t="45614" x="4240213" y="4178300"/>
          <p14:tracePt t="45637" x="4132263" y="4194175"/>
          <p14:tracePt t="45647" x="4046538" y="4222750"/>
          <p14:tracePt t="45669" x="3989388" y="4264025"/>
          <p14:tracePt t="45680" x="3943350" y="4314825"/>
          <p14:tracePt t="45698" x="3908425" y="4360863"/>
          <p14:tracePt t="45717" x="3897313" y="4422775"/>
          <p14:tracePt t="45733" x="3886200" y="4475163"/>
          <p14:tracePt t="45747" x="3886200" y="4514850"/>
          <p14:tracePt t="45764" x="3886200" y="4549775"/>
          <p14:tracePt t="45781" x="3908425" y="4589463"/>
          <p14:tracePt t="45797" x="3994150" y="4651375"/>
          <p14:tracePt t="45814" x="4079875" y="4686300"/>
          <p14:tracePt t="45830" x="4222750" y="4721225"/>
          <p14:tracePt t="45847" x="4479925" y="4725988"/>
          <p14:tracePt t="45864" x="4783138" y="4725988"/>
          <p14:tracePt t="45880" x="5126038" y="4692650"/>
          <p14:tracePt t="45897" x="5429250" y="4657725"/>
          <p14:tracePt t="45914" x="5651500" y="4629150"/>
          <p14:tracePt t="45930" x="5789613" y="4606925"/>
          <p14:tracePt t="45947" x="5868988" y="4583113"/>
          <p14:tracePt t="45964" x="5932488" y="4549775"/>
          <p14:tracePt t="45980" x="5949950" y="4525963"/>
          <p14:tracePt t="45997" x="5949950" y="4503738"/>
          <p14:tracePt t="46014" x="5932488" y="4479925"/>
          <p14:tracePt t="46030" x="5903913" y="4451350"/>
          <p14:tracePt t="46046" x="5822950" y="4411663"/>
          <p14:tracePt t="46064" x="5697538" y="4360863"/>
          <p14:tracePt t="46080" x="5526088" y="4308475"/>
          <p14:tracePt t="46097" x="5280025" y="4268788"/>
          <p14:tracePt t="46114" x="4983163" y="4246563"/>
          <p14:tracePt t="46131" x="4679950" y="4246563"/>
          <p14:tracePt t="46147" x="4365625" y="4264025"/>
          <p14:tracePt t="46164" x="4079875" y="4297363"/>
          <p14:tracePt t="46181" x="3943350" y="4343400"/>
          <p14:tracePt t="46197" x="3886200" y="4400550"/>
          <p14:tracePt t="46215" x="3879850" y="4435475"/>
          <p14:tracePt t="46230" x="3892550" y="4475163"/>
          <p14:tracePt t="46247" x="3943350" y="4525963"/>
          <p14:tracePt t="46264" x="4029075" y="4572000"/>
          <p14:tracePt t="46280" x="4189413" y="4629150"/>
          <p14:tracePt t="46297" x="4435475" y="4686300"/>
          <p14:tracePt t="46314" x="4725988" y="4732338"/>
          <p14:tracePt t="46330" x="5040313" y="4765675"/>
          <p14:tracePt t="46347" x="5383213" y="4783138"/>
          <p14:tracePt t="46364" x="5657850" y="4783138"/>
          <p14:tracePt t="46380" x="5943600" y="4754563"/>
          <p14:tracePt t="46398" x="6035675" y="4725988"/>
          <p14:tracePt t="46414" x="6051550" y="4708525"/>
          <p14:tracePt t="46430" x="6051550" y="4703763"/>
          <p14:tracePt t="46447" x="6040438" y="4679950"/>
          <p14:tracePt t="46464" x="6000750" y="4657725"/>
          <p14:tracePt t="46480" x="5926138" y="4611688"/>
          <p14:tracePt t="46497" x="5811838" y="4578350"/>
          <p14:tracePt t="46514" x="5629275" y="4537075"/>
          <p14:tracePt t="46531" x="5372100" y="4492625"/>
          <p14:tracePt t="46547" x="5064125" y="4475163"/>
          <p14:tracePt t="46564" x="4851400" y="4475163"/>
          <p14:tracePt t="46580" x="4692650" y="4492625"/>
          <p14:tracePt t="46597" x="4679950" y="4497388"/>
          <p14:tracePt t="46645" x="4679950" y="4503738"/>
          <p14:tracePt t="46653" x="4697413" y="4503738"/>
          <p14:tracePt t="46653" x="4725988" y="4514850"/>
          <p14:tracePt t="46669" x="4760913" y="4521200"/>
          <p14:tracePt t="46677" x="4794250" y="4525963"/>
          <p14:tracePt t="46681" x="4840288" y="4537075"/>
          <p14:tracePt t="46697" x="4875213" y="4537075"/>
          <p14:tracePt t="46714" x="4892675" y="4537075"/>
          <p14:tracePt t="46730" x="4897438" y="4537075"/>
          <p14:tracePt t="46773" x="4908550" y="4537075"/>
          <p14:tracePt t="46789" x="4914900" y="4537075"/>
          <p14:tracePt t="46797" x="4932363" y="4537075"/>
          <p14:tracePt t="46798" x="4960938" y="4537075"/>
          <p14:tracePt t="46814" x="4989513" y="4537075"/>
          <p14:tracePt t="46814" x="0" y="0"/>
        </p14:tracePtLst>
        <p14:tracePtLst>
          <p14:tracePt t="51991" x="4778375" y="5303838"/>
          <p14:tracePt t="52007" x="4783138" y="5297488"/>
          <p14:tracePt t="52015" x="4794250" y="5286375"/>
          <p14:tracePt t="52031" x="4806950" y="5280025"/>
          <p14:tracePt t="52047" x="4806950" y="5275263"/>
          <p14:tracePt t="52071" x="4811713" y="5268913"/>
          <p14:tracePt t="52127" x="4811713" y="5257800"/>
          <p14:tracePt t="52135" x="4818063" y="5251450"/>
          <p14:tracePt t="52143" x="4818063" y="5235575"/>
          <p14:tracePt t="52151" x="4818063" y="5211763"/>
          <p14:tracePt t="52167" x="4818063" y="5200650"/>
          <p14:tracePt t="52183" x="4818063" y="5183188"/>
          <p14:tracePt t="52183" x="4811713" y="5178425"/>
          <p14:tracePt t="52199" x="4800600" y="5160963"/>
          <p14:tracePt t="52215" x="4789488" y="5149850"/>
          <p14:tracePt t="52239" x="4765675" y="5132388"/>
          <p14:tracePt t="52249" x="4754563" y="5126038"/>
          <p14:tracePt t="52271" x="4732338" y="5121275"/>
          <p14:tracePt t="52282" x="4697413" y="5103813"/>
          <p14:tracePt t="52303" x="4640263" y="5086350"/>
          <p14:tracePt t="52319" x="4589463" y="5064125"/>
          <p14:tracePt t="52335" x="4525963" y="5035550"/>
          <p14:tracePt t="52351" x="4468813" y="5011738"/>
          <p14:tracePt t="52366" x="4394200" y="4989513"/>
          <p14:tracePt t="52382" x="4264025" y="4960938"/>
          <p14:tracePt t="52399" x="4189413" y="4949825"/>
          <p14:tracePt t="52415" x="4132263" y="4949825"/>
          <p14:tracePt t="52432" x="4057650" y="4949825"/>
          <p14:tracePt t="52449" x="3954463" y="4960938"/>
          <p14:tracePt t="52466" x="3817938" y="4972050"/>
          <p14:tracePt t="52482" x="3686175" y="4994275"/>
          <p14:tracePt t="52499" x="3560763" y="5011738"/>
          <p14:tracePt t="52515" x="3446463" y="5035550"/>
          <p14:tracePt t="52532" x="3325813" y="5068888"/>
          <p14:tracePt t="52549" x="3228975" y="5103813"/>
          <p14:tracePt t="52566" x="3165475" y="5143500"/>
          <p14:tracePt t="52582" x="3121025" y="5211763"/>
          <p14:tracePt t="52582" x="3103563" y="5246688"/>
          <p14:tracePt t="52599" x="3079750" y="5332413"/>
          <p14:tracePt t="52615" x="3068638" y="5422900"/>
          <p14:tracePt t="52632" x="3063875" y="5503863"/>
          <p14:tracePt t="52649" x="3063875" y="5554663"/>
          <p14:tracePt t="52666" x="3063875" y="5600700"/>
          <p14:tracePt t="52682" x="3074988" y="5629275"/>
          <p14:tracePt t="52699" x="3086100" y="5657850"/>
          <p14:tracePt t="52715" x="3103563" y="5675313"/>
          <p14:tracePt t="52732" x="3114675" y="5697538"/>
          <p14:tracePt t="52749" x="3132138" y="5715000"/>
          <p14:tracePt t="52765" x="3160713" y="5737225"/>
          <p14:tracePt t="52782" x="3217863" y="5772150"/>
          <p14:tracePt t="52799" x="3279775" y="5800725"/>
          <p14:tracePt t="52815" x="3336925" y="5829300"/>
          <p14:tracePt t="52832" x="3400425" y="5851525"/>
          <p14:tracePt t="52849" x="3457575" y="5864225"/>
          <p14:tracePt t="52865" x="3525838" y="5880100"/>
          <p14:tracePt t="52882" x="3600450" y="5892800"/>
          <p14:tracePt t="52899" x="3679825" y="5903913"/>
          <p14:tracePt t="52915" x="3760788" y="5908675"/>
          <p14:tracePt t="52932" x="3822700" y="5915025"/>
          <p14:tracePt t="52949" x="3879850" y="5921375"/>
          <p14:tracePt t="52965" x="3954463" y="5932488"/>
          <p14:tracePt t="52982" x="4075113" y="5943600"/>
          <p14:tracePt t="52999" x="4160838" y="5943600"/>
          <p14:tracePt t="53016" x="4264025" y="5943600"/>
          <p14:tracePt t="53032" x="4371975" y="5943600"/>
          <p14:tracePt t="53049" x="4464050" y="5932488"/>
          <p14:tracePt t="53065" x="4565650" y="5926138"/>
          <p14:tracePt t="53082" x="4668838" y="5915025"/>
          <p14:tracePt t="53099" x="4772025" y="5908675"/>
          <p14:tracePt t="53116" x="4864100" y="5897563"/>
          <p14:tracePt t="53132" x="4949825" y="5892800"/>
          <p14:tracePt t="53149" x="5029200" y="5880100"/>
          <p14:tracePt t="53165" x="5103813" y="5868988"/>
          <p14:tracePt t="53182" x="5154613" y="5846763"/>
          <p14:tracePt t="53182" x="5178425" y="5835650"/>
          <p14:tracePt t="53199" x="5200650" y="5818188"/>
          <p14:tracePt t="53215" x="5218113" y="5800725"/>
          <p14:tracePt t="53232" x="5240338" y="5778500"/>
          <p14:tracePt t="53248" x="5264150" y="5743575"/>
          <p14:tracePt t="53265" x="5275263" y="5715000"/>
          <p14:tracePt t="53282" x="5275263" y="5703888"/>
          <p14:tracePt t="53299" x="5275263" y="5680075"/>
          <p14:tracePt t="53315" x="5275263" y="5657850"/>
          <p14:tracePt t="53332" x="5268913" y="5629275"/>
          <p14:tracePt t="53349" x="5251450" y="5607050"/>
          <p14:tracePt t="53365" x="5218113" y="5572125"/>
          <p14:tracePt t="53382" x="5160963" y="5532438"/>
          <p14:tracePt t="53382" x="5132388" y="5508625"/>
          <p14:tracePt t="53399" x="5051425" y="5475288"/>
          <p14:tracePt t="53415" x="4949825" y="5429250"/>
          <p14:tracePt t="53432" x="4846638" y="5400675"/>
          <p14:tracePt t="53448" x="4732338" y="5365750"/>
          <p14:tracePt t="53465" x="4622800" y="5343525"/>
          <p14:tracePt t="53482" x="4486275" y="5326063"/>
          <p14:tracePt t="53499" x="4349750" y="5308600"/>
          <p14:tracePt t="53515" x="4178300" y="5297488"/>
          <p14:tracePt t="53532" x="3978275" y="5292725"/>
          <p14:tracePt t="53549" x="3789363" y="5292725"/>
          <p14:tracePt t="53565" x="3600450" y="5286375"/>
          <p14:tracePt t="53582" x="3400425" y="5286375"/>
          <p14:tracePt t="53599" x="3297238" y="5297488"/>
          <p14:tracePt t="53615" x="3228975" y="5321300"/>
          <p14:tracePt t="53632" x="3182938" y="5337175"/>
          <p14:tracePt t="53648" x="3149600" y="5365750"/>
          <p14:tracePt t="53665" x="3132138" y="5400675"/>
          <p14:tracePt t="53682" x="3114675" y="5435600"/>
          <p14:tracePt t="53699" x="3108325" y="5475288"/>
          <p14:tracePt t="53715" x="3108325" y="5508625"/>
          <p14:tracePt t="53732" x="3108325" y="5532438"/>
          <p14:tracePt t="53749" x="3108325" y="5561013"/>
          <p14:tracePt t="53765" x="3121025" y="5583238"/>
          <p14:tracePt t="53782" x="3136900" y="5618163"/>
          <p14:tracePt t="53799" x="3165475" y="5664200"/>
          <p14:tracePt t="53816" x="3206750" y="5697538"/>
          <p14:tracePt t="53832" x="3228975" y="5726113"/>
          <p14:tracePt t="53849" x="3275013" y="5754688"/>
          <p14:tracePt t="53865" x="3308350" y="5772150"/>
          <p14:tracePt t="53882" x="3365500" y="5800725"/>
          <p14:tracePt t="53899" x="3435350" y="5822950"/>
          <p14:tracePt t="53915" x="3508375" y="5846763"/>
          <p14:tracePt t="53932" x="3589338" y="5868988"/>
          <p14:tracePt t="53949" x="3668713" y="5892800"/>
          <p14:tracePt t="53965" x="3760788" y="5908675"/>
          <p14:tracePt t="53982" x="3897313" y="5943600"/>
          <p14:tracePt t="53999" x="3994150" y="5954713"/>
          <p14:tracePt t="54016" x="4086225" y="5961063"/>
          <p14:tracePt t="54032" x="4183063" y="5961063"/>
          <p14:tracePt t="54049" x="4268788" y="5961063"/>
          <p14:tracePt t="54065" x="4354513" y="5961063"/>
          <p14:tracePt t="54082" x="4457700" y="5961063"/>
          <p14:tracePt t="54098" x="4560888" y="5949950"/>
          <p14:tracePt t="54116" x="4657725" y="5926138"/>
          <p14:tracePt t="54132" x="4760913" y="5897563"/>
          <p14:tracePt t="54149" x="4864100" y="5875338"/>
          <p14:tracePt t="54165" x="4937125" y="5851525"/>
          <p14:tracePt t="54182" x="5006975" y="5829300"/>
          <p14:tracePt t="54198" x="5092700" y="5794375"/>
          <p14:tracePt t="54215" x="5149850" y="5772150"/>
          <p14:tracePt t="54232" x="5172075" y="5749925"/>
          <p14:tracePt t="54249" x="5189538" y="5732463"/>
          <p14:tracePt t="54265" x="5200650" y="5708650"/>
          <p14:tracePt t="54282" x="5207000" y="5686425"/>
          <p14:tracePt t="54298" x="5207000" y="5675313"/>
          <p14:tracePt t="54315" x="5207000" y="5657850"/>
          <p14:tracePt t="54332" x="5207000" y="5640388"/>
          <p14:tracePt t="54349" x="5207000" y="5635625"/>
          <p14:tracePt t="54365" x="5189538" y="5611813"/>
          <p14:tracePt t="54382" x="5165725" y="5589588"/>
          <p14:tracePt t="54398" x="5126038" y="5565775"/>
          <p14:tracePt t="54398" x="5108575" y="5549900"/>
          <p14:tracePt t="54415" x="5051425" y="5514975"/>
          <p14:tracePt t="54432" x="4978400" y="5486400"/>
          <p14:tracePt t="54449" x="4892675" y="5464175"/>
          <p14:tracePt t="54465" x="4806950" y="5435600"/>
          <p14:tracePt t="54482" x="4697413" y="5407025"/>
          <p14:tracePt t="54499" x="4600575" y="5389563"/>
          <p14:tracePt t="54515" x="4514850" y="5378450"/>
          <p14:tracePt t="54532" x="4411663" y="5372100"/>
          <p14:tracePt t="54549" x="4297363" y="5365750"/>
          <p14:tracePt t="54565" x="4171950" y="5365750"/>
          <p14:tracePt t="54582" x="4040188" y="5372100"/>
          <p14:tracePt t="54598" x="3868738" y="5411788"/>
          <p14:tracePt t="54615" x="3771900" y="5435600"/>
          <p14:tracePt t="54632" x="3697288" y="5464175"/>
          <p14:tracePt t="54649" x="3640138" y="5492750"/>
          <p14:tracePt t="54665" x="3589338" y="5508625"/>
          <p14:tracePt t="54682" x="3543300" y="5537200"/>
          <p14:tracePt t="54698" x="3514725" y="5578475"/>
          <p14:tracePt t="54715" x="3497263" y="5629275"/>
          <p14:tracePt t="54731" x="3492500" y="5680075"/>
          <p14:tracePt t="54748" x="3486150" y="5715000"/>
          <p14:tracePt t="54765" x="3486150" y="5737225"/>
          <p14:tracePt t="54782" x="3486150" y="5743575"/>
          <p14:tracePt t="54798" x="3486150" y="5754688"/>
          <p14:tracePt t="54815" x="3486150" y="5765800"/>
          <p14:tracePt t="54832" x="3492500" y="5778500"/>
          <p14:tracePt t="54848" x="3497263" y="5789613"/>
          <p14:tracePt t="54865" x="3497263" y="5794375"/>
          <p14:tracePt t="54919" x="3503613" y="5800725"/>
          <p14:tracePt t="54935" x="3508375" y="5800725"/>
          <p14:tracePt t="54948" x="3508375" y="5807075"/>
          <p14:tracePt t="54949" x="3514725" y="5811838"/>
          <p14:tracePt t="54983" x="3521075" y="5818188"/>
          <p14:tracePt t="54983" x="3543300" y="5822950"/>
          <p14:tracePt t="54999" x="3565525" y="5835650"/>
          <p14:tracePt t="55015" x="3622675" y="5846763"/>
          <p14:tracePt t="55032" x="3697288" y="5864225"/>
          <p14:tracePt t="55048" x="3783013" y="5880100"/>
          <p14:tracePt t="55065" x="3851275" y="5892800"/>
          <p14:tracePt t="55082" x="3908425" y="5892800"/>
          <p14:tracePt t="55098" x="3960813" y="5897563"/>
          <p14:tracePt t="55115" x="3994150" y="5903913"/>
          <p14:tracePt t="55132" x="4029075" y="5908675"/>
          <p14:tracePt t="55149" x="4064000" y="5915025"/>
          <p14:tracePt t="55165" x="4097338" y="5915025"/>
          <p14:tracePt t="55182" x="4154488" y="5915025"/>
          <p14:tracePt t="55198" x="4257675" y="5915025"/>
          <p14:tracePt t="55215" x="4325938" y="5915025"/>
          <p14:tracePt t="55232" x="4383088" y="5908675"/>
          <p14:tracePt t="55248" x="4440238" y="5908675"/>
          <p14:tracePt t="55265" x="4497388" y="5903913"/>
          <p14:tracePt t="55282" x="4572000" y="5897563"/>
          <p14:tracePt t="55298" x="4629150" y="5880100"/>
          <p14:tracePt t="55315" x="4679950" y="5864225"/>
          <p14:tracePt t="55332" x="4708525" y="5851525"/>
          <p14:tracePt t="55348" x="4732338" y="5840413"/>
          <p14:tracePt t="55365" x="4754563" y="5822950"/>
          <p14:tracePt t="55382" x="4765675" y="5811838"/>
          <p14:tracePt t="55399" x="4783138" y="5783263"/>
          <p14:tracePt t="55415" x="4789488" y="5765800"/>
          <p14:tracePt t="55432" x="4789488" y="5754688"/>
          <p14:tracePt t="55448" x="4789488" y="5743575"/>
          <p14:tracePt t="55465" x="4789488" y="5737225"/>
          <p14:tracePt t="55482" x="4789488" y="5726113"/>
          <p14:tracePt t="55499" x="4789488" y="5721350"/>
          <p14:tracePt t="55515" x="4789488" y="5715000"/>
          <p14:tracePt t="55532" x="4789488" y="5708650"/>
          <p14:tracePt t="55548" x="4778375" y="5697538"/>
          <p14:tracePt t="55565" x="4772025" y="5686425"/>
          <p14:tracePt t="55582" x="4754563" y="5680075"/>
          <p14:tracePt t="55582" x="4749800" y="5675313"/>
          <p14:tracePt t="55599" x="4732338" y="5668963"/>
          <p14:tracePt t="55615" x="4708525" y="5657850"/>
          <p14:tracePt t="55632" x="4679950" y="5657850"/>
          <p14:tracePt t="55649" x="4646613" y="5646738"/>
          <p14:tracePt t="55665" x="4583113" y="5635625"/>
          <p14:tracePt t="55682" x="4508500" y="5618163"/>
          <p14:tracePt t="55698" x="4429125" y="5600700"/>
          <p14:tracePt t="55715" x="4360863" y="5578475"/>
          <p14:tracePt t="55732" x="4314825" y="5565775"/>
          <p14:tracePt t="55749" x="4275138" y="5565775"/>
          <p14:tracePt t="55765" x="4229100" y="5561013"/>
          <p14:tracePt t="55782" x="4160838" y="5554663"/>
          <p14:tracePt t="55799" x="4121150" y="5549900"/>
          <p14:tracePt t="55815" x="4079875" y="5549900"/>
          <p14:tracePt t="55832" x="4040188" y="5549900"/>
          <p14:tracePt t="55848" x="3989388" y="5554663"/>
          <p14:tracePt t="55865" x="3937000" y="5561013"/>
          <p14:tracePt t="55882" x="3897313" y="5565775"/>
          <p14:tracePt t="55899" x="3868738" y="5572125"/>
          <p14:tracePt t="55915" x="3846513" y="5583238"/>
          <p14:tracePt t="55932" x="3822700" y="5594350"/>
          <p14:tracePt t="55949" x="3806825" y="5611813"/>
          <p14:tracePt t="55965" x="3794125" y="5629275"/>
          <p14:tracePt t="55982" x="3778250" y="5657850"/>
          <p14:tracePt t="55999" x="3771900" y="5675313"/>
          <p14:tracePt t="56015" x="3765550" y="5697538"/>
          <p14:tracePt t="56032" x="3765550" y="5726113"/>
          <p14:tracePt t="56048" x="3771900" y="5754688"/>
          <p14:tracePt t="56065" x="3778250" y="5772150"/>
          <p14:tracePt t="56082" x="3783013" y="5789613"/>
          <p14:tracePt t="56099" x="3789363" y="5800725"/>
          <p14:tracePt t="56115" x="3789363" y="5807075"/>
          <p14:tracePt t="56132" x="3800475" y="5818188"/>
          <p14:tracePt t="56150" x="3811588" y="5829300"/>
          <p14:tracePt t="56166" x="3817938" y="5835650"/>
          <p14:tracePt t="56182" x="3835400" y="5846763"/>
          <p14:tracePt t="56199" x="3863975" y="5851525"/>
          <p14:tracePt t="56215" x="3892550" y="5864225"/>
          <p14:tracePt t="56232" x="3954463" y="5868988"/>
          <p14:tracePt t="56248" x="4035425" y="5880100"/>
          <p14:tracePt t="56265" x="4125913" y="5886450"/>
          <p14:tracePt t="56282" x="4194175" y="5892800"/>
          <p14:tracePt t="56298" x="4275138" y="5892800"/>
          <p14:tracePt t="56315" x="4349750" y="5892800"/>
          <p14:tracePt t="56332" x="4418013" y="5892800"/>
          <p14:tracePt t="56348" x="4492625" y="5892800"/>
          <p14:tracePt t="56365" x="4572000" y="5880100"/>
          <p14:tracePt t="56382" x="4646613" y="5864225"/>
          <p14:tracePt t="56382" x="4675188" y="5857875"/>
          <p14:tracePt t="56399" x="4754563" y="5851525"/>
          <p14:tracePt t="56415" x="4829175" y="5840413"/>
          <p14:tracePt t="56432" x="4903788" y="5829300"/>
          <p14:tracePt t="56448" x="4960938" y="5807075"/>
          <p14:tracePt t="56465" x="5000625" y="5783263"/>
          <p14:tracePt t="56482" x="5018088" y="5765800"/>
          <p14:tracePt t="56499" x="5029200" y="5754688"/>
          <p14:tracePt t="56515" x="5035550" y="5749925"/>
          <p14:tracePt t="56532" x="5035550" y="5743575"/>
          <p14:tracePt t="56548" x="5035550" y="5732463"/>
          <p14:tracePt t="56565" x="5035550" y="5726113"/>
          <p14:tracePt t="56582" x="5035550" y="5715000"/>
          <p14:tracePt t="56599" x="5029200" y="5697538"/>
          <p14:tracePt t="56615" x="5006975" y="5680075"/>
          <p14:tracePt t="56632" x="4954588" y="5651500"/>
          <p14:tracePt t="56648" x="4879975" y="5622925"/>
          <p14:tracePt t="56665" x="4772025" y="5594350"/>
          <p14:tracePt t="56682" x="4646613" y="5572125"/>
          <p14:tracePt t="56698" x="4497388" y="5537200"/>
          <p14:tracePt t="56715" x="4337050" y="5508625"/>
          <p14:tracePt t="56732" x="4222750" y="5503863"/>
          <p14:tracePt t="56748" x="4143375" y="5503863"/>
          <p14:tracePt t="56765" x="4092575" y="5514975"/>
          <p14:tracePt t="56782" x="4057650" y="5532438"/>
          <p14:tracePt t="56782" x="4051300" y="5543550"/>
          <p14:tracePt t="56799" x="4040188" y="5561013"/>
          <p14:tracePt t="56815" x="4040188" y="5589588"/>
          <p14:tracePt t="56832" x="4040188" y="5629275"/>
          <p14:tracePt t="56848" x="4046538" y="5664200"/>
          <p14:tracePt t="56865" x="4064000" y="5697538"/>
          <p14:tracePt t="56882" x="4079875" y="5721350"/>
          <p14:tracePt t="56898" x="4114800" y="5749925"/>
          <p14:tracePt t="56915" x="4171950" y="5778500"/>
          <p14:tracePt t="56932" x="4240213" y="5807075"/>
          <p14:tracePt t="56948" x="4337050" y="5829300"/>
          <p14:tracePt t="56965" x="4440238" y="5851525"/>
          <p14:tracePt t="56982" x="4611688" y="5857875"/>
          <p14:tracePt t="56999" x="4732338" y="5846763"/>
          <p14:tracePt t="57015" x="4829175" y="5822950"/>
          <p14:tracePt t="57032" x="4879975" y="5807075"/>
          <p14:tracePt t="57048" x="4914900" y="5789613"/>
          <p14:tracePt t="57065" x="4926013" y="5778500"/>
          <p14:tracePt t="57082" x="4926013" y="5761038"/>
          <p14:tracePt t="57098" x="4926013" y="5754688"/>
          <p14:tracePt t="57115" x="4926013" y="5732463"/>
          <p14:tracePt t="57132" x="4921250" y="5715000"/>
          <p14:tracePt t="57148" x="4892675" y="5686425"/>
          <p14:tracePt t="57165" x="4846638" y="5657850"/>
          <p14:tracePt t="57182" x="4772025" y="5629275"/>
          <p14:tracePt t="57198" x="4640263" y="5589588"/>
          <p14:tracePt t="57215" x="4543425" y="5583238"/>
          <p14:tracePt t="57232" x="4457700" y="5583238"/>
          <p14:tracePt t="57248" x="4378325" y="5594350"/>
          <p14:tracePt t="57265" x="4308475" y="5622925"/>
          <p14:tracePt t="57282" x="4268788" y="5657850"/>
          <p14:tracePt t="57298" x="4251325" y="5686425"/>
          <p14:tracePt t="57315" x="4246563" y="5703888"/>
          <p14:tracePt t="57332" x="4246563" y="5726113"/>
          <p14:tracePt t="57348" x="4246563" y="5743575"/>
          <p14:tracePt t="57365" x="4246563" y="5749925"/>
          <p14:tracePt t="57382" x="4264025" y="5765800"/>
          <p14:tracePt t="57398" x="4314825" y="5789613"/>
          <p14:tracePt t="57415" x="4406900" y="5800725"/>
          <p14:tracePt t="57432" x="4508500" y="5807075"/>
          <p14:tracePt t="57448" x="4600575" y="5807075"/>
          <p14:tracePt t="57465" x="4664075" y="5807075"/>
          <p14:tracePt t="57482" x="4697413" y="5807075"/>
          <p14:tracePt t="58150" x="0" y="0"/>
        </p14:tracePtLst>
        <p14:tracePtLst>
          <p14:tracePt t="61940" x="3886200" y="5864225"/>
          <p14:tracePt t="62078" x="3875088" y="5864225"/>
          <p14:tracePt t="62094" x="3863975" y="5864225"/>
          <p14:tracePt t="62110" x="3857625" y="5864225"/>
          <p14:tracePt t="62118" x="3851275" y="5864225"/>
          <p14:tracePt t="62134" x="3846513" y="5864225"/>
          <p14:tracePt t="62150" x="3840163" y="5864225"/>
          <p14:tracePt t="62166" x="3835400" y="5864225"/>
          <p14:tracePt t="62182" x="3829050" y="5864225"/>
          <p14:tracePt t="63014" x="3822700" y="5857875"/>
          <p14:tracePt t="63022" x="3806825" y="5846763"/>
          <p14:tracePt t="63027" x="3783013" y="5840413"/>
          <p14:tracePt t="63032" x="3714750" y="5818188"/>
          <p14:tracePt t="63048" x="3646488" y="5800725"/>
          <p14:tracePt t="63065" x="3578225" y="5783263"/>
          <p14:tracePt t="63081" x="3508375" y="5772150"/>
          <p14:tracePt t="63098" x="3457575" y="5754688"/>
          <p14:tracePt t="63114" x="3422650" y="5754688"/>
          <p14:tracePt t="63131" x="3411538" y="5754688"/>
          <p14:tracePt t="63148" x="3394075" y="5754688"/>
          <p14:tracePt t="63165" x="3378200" y="5754688"/>
          <p14:tracePt t="63181" x="3354388" y="5772150"/>
          <p14:tracePt t="63181" x="3349625" y="5783263"/>
          <p14:tracePt t="63198" x="3325813" y="5822950"/>
          <p14:tracePt t="63215" x="3314700" y="5857875"/>
          <p14:tracePt t="63231" x="3308350" y="5897563"/>
          <p14:tracePt t="63248" x="3308350" y="5926138"/>
          <p14:tracePt t="63265" x="3325813" y="5954713"/>
          <p14:tracePt t="63282" x="3354388" y="6000750"/>
          <p14:tracePt t="63298" x="3400425" y="6035675"/>
          <p14:tracePt t="63315" x="3457575" y="6080125"/>
          <p14:tracePt t="63331" x="3532188" y="6121400"/>
          <p14:tracePt t="63348" x="3606800" y="6149975"/>
          <p14:tracePt t="63365" x="3686175" y="6161088"/>
          <p14:tracePt t="63381" x="3783013" y="6172200"/>
          <p14:tracePt t="63381" x="3829050" y="6172200"/>
          <p14:tracePt t="63398" x="3914775" y="6172200"/>
          <p14:tracePt t="63415" x="4017963" y="6172200"/>
          <p14:tracePt t="63431" x="4132263" y="6161088"/>
          <p14:tracePt t="63448" x="4257675" y="6149975"/>
          <p14:tracePt t="63465" x="4371975" y="6143625"/>
          <p14:tracePt t="63481" x="4468813" y="6143625"/>
          <p14:tracePt t="63498" x="4543425" y="6143625"/>
          <p14:tracePt t="63515" x="4594225" y="6137275"/>
          <p14:tracePt t="63531" x="4622800" y="6137275"/>
          <p14:tracePt t="63548" x="4651375" y="6132513"/>
          <p14:tracePt t="63565" x="4679950" y="6132513"/>
          <p14:tracePt t="63581" x="4732338" y="6132513"/>
          <p14:tracePt t="63598" x="4765675" y="6132513"/>
          <p14:tracePt t="63615" x="4800600" y="6132513"/>
          <p14:tracePt t="63631" x="4806950" y="6132513"/>
          <p14:tracePt t="63648" x="4818063" y="6132513"/>
          <p14:tracePt t="63686" x="4822825" y="6132513"/>
          <p14:tracePt t="63702" x="4829175" y="6132513"/>
          <p14:tracePt t="63710" x="4840288" y="6132513"/>
          <p14:tracePt t="63731" x="4851400" y="6132513"/>
          <p14:tracePt t="63732" x="4864100" y="6132513"/>
          <p14:tracePt t="63748" x="4868863" y="6132513"/>
          <p14:tracePt t="63765" x="4879975" y="6132513"/>
          <p14:tracePt t="63781" x="4892675" y="6132513"/>
          <p14:tracePt t="63781" x="4897438" y="6132513"/>
          <p14:tracePt t="63798" x="4921250" y="6132513"/>
          <p14:tracePt t="63815" x="4949825" y="6132513"/>
          <p14:tracePt t="63831" x="4978400" y="6132513"/>
          <p14:tracePt t="63848" x="5022850" y="6121400"/>
          <p14:tracePt t="63865" x="5075238" y="6115050"/>
          <p14:tracePt t="63881" x="5132388" y="6115050"/>
          <p14:tracePt t="63898" x="5200650" y="6108700"/>
          <p14:tracePt t="63915" x="5240338" y="6103938"/>
          <p14:tracePt t="63931" x="5246688" y="6097588"/>
          <p14:tracePt t="64054" x="5235575" y="6086475"/>
          <p14:tracePt t="64062" x="5218113" y="6080125"/>
          <p14:tracePt t="64070" x="5183188" y="6080125"/>
          <p14:tracePt t="64083" x="5149850" y="6080125"/>
          <p14:tracePt t="64098" x="5114925" y="6080125"/>
          <p14:tracePt t="64115" x="5080000" y="6080125"/>
          <p14:tracePt t="64131" x="5068888" y="6080125"/>
          <p14:tracePt t="64326" x="5080000" y="6080125"/>
          <p14:tracePt t="64334" x="5103813" y="6080125"/>
          <p14:tracePt t="64342" x="5137150" y="6080125"/>
          <p14:tracePt t="64348" x="5235575" y="6080125"/>
          <p14:tracePt t="64364" x="5360988" y="6092825"/>
          <p14:tracePt t="64381" x="5554663" y="6092825"/>
          <p14:tracePt t="64398" x="5657850" y="6092825"/>
          <p14:tracePt t="64415" x="5715000" y="6092825"/>
          <p14:tracePt t="64431" x="5737225" y="6092825"/>
          <p14:tracePt t="64910" x="5749925" y="6092825"/>
          <p14:tracePt t="64918" x="5754688" y="6092825"/>
          <p14:tracePt t="64926" x="5783263" y="6097588"/>
          <p14:tracePt t="64941" x="5857875" y="6108700"/>
          <p14:tracePt t="64950" x="5903913" y="6108700"/>
          <p14:tracePt t="64964" x="5943600" y="6115050"/>
          <p14:tracePt t="64966" x="6046788" y="6121400"/>
          <p14:tracePt t="64981" x="6132513" y="6126163"/>
          <p14:tracePt t="64998" x="6218238" y="6137275"/>
          <p14:tracePt t="65015" x="6235700" y="6137275"/>
          <p14:tracePt t="65270" x="6246813" y="6137275"/>
          <p14:tracePt t="65278" x="6251575" y="6137275"/>
          <p14:tracePt t="65286" x="6275388" y="6137275"/>
          <p14:tracePt t="65294" x="6297613" y="6143625"/>
          <p14:tracePt t="65302" x="6378575" y="6149975"/>
          <p14:tracePt t="65315" x="6497638" y="6149975"/>
          <p14:tracePt t="65331" x="6629400" y="6149975"/>
          <p14:tracePt t="65348" x="6761163" y="6143625"/>
          <p14:tracePt t="65365" x="6875463" y="6115050"/>
          <p14:tracePt t="65381" x="6978650" y="6086475"/>
          <p14:tracePt t="65398" x="7115175" y="6040438"/>
          <p14:tracePt t="65415" x="7218363" y="6011863"/>
          <p14:tracePt t="65431" x="7297738" y="5972175"/>
          <p14:tracePt t="65448" x="7372350" y="5926138"/>
          <p14:tracePt t="65464" x="7423150" y="5886450"/>
          <p14:tracePt t="65481" x="7440613" y="5864225"/>
          <p14:tracePt t="65498" x="7446963" y="5857875"/>
          <p14:tracePt t="65515" x="7446963" y="5851525"/>
          <p14:tracePt t="65531" x="7446963" y="5840413"/>
          <p14:tracePt t="65548" x="7440613" y="5835650"/>
          <p14:tracePt t="65564" x="7423150" y="5829300"/>
          <p14:tracePt t="65581" x="7407275" y="5811838"/>
          <p14:tracePt t="65598" x="7332663" y="5778500"/>
          <p14:tracePt t="65615" x="7264400" y="5761038"/>
          <p14:tracePt t="65631" x="7183438" y="5726113"/>
          <p14:tracePt t="65648" x="7086600" y="5703888"/>
          <p14:tracePt t="65664" x="6961188" y="5680075"/>
          <p14:tracePt t="65681" x="6783388" y="5657850"/>
          <p14:tracePt t="65698" x="6537325" y="5629275"/>
          <p14:tracePt t="65714" x="6308725" y="5611813"/>
          <p14:tracePt t="65731" x="6143625" y="5607050"/>
          <p14:tracePt t="65748" x="6011863" y="5607050"/>
          <p14:tracePt t="65764" x="5897563" y="5607050"/>
          <p14:tracePt t="65781" x="5783263" y="5607050"/>
          <p14:tracePt t="65798" x="5635625" y="5618163"/>
          <p14:tracePt t="65814" x="5554663" y="5635625"/>
          <p14:tracePt t="65831" x="5492750" y="5651500"/>
          <p14:tracePt t="65848" x="5451475" y="5664200"/>
          <p14:tracePt t="65864" x="5389563" y="5675313"/>
          <p14:tracePt t="65881" x="5343525" y="5686425"/>
          <p14:tracePt t="65898" x="5280025" y="5697538"/>
          <p14:tracePt t="65914" x="5222875" y="5703888"/>
          <p14:tracePt t="65931" x="5165725" y="5715000"/>
          <p14:tracePt t="65948" x="5143500" y="5721350"/>
          <p14:tracePt t="65964" x="5126038" y="5726113"/>
          <p14:tracePt t="65981" x="5121275" y="5732463"/>
          <p14:tracePt t="65998" x="5108575" y="5732463"/>
          <p14:tracePt t="66231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50292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Understand the differences and techniques for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Volatility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Understand how oxidation state influences different separation methods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Understand the different mechanisms in solvent extraction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Compare and contrast specific actinide separation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Describe the components of an ion exchange resin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Provide a ion exchange and solvent extraction separation for Am from the other actinides.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Provide the basic of electrochemical </a:t>
            </a:r>
            <a:r>
              <a:rPr lang="en-US" sz="2400" smtClean="0"/>
              <a:t>and IL </a:t>
            </a:r>
            <a:r>
              <a:rPr lang="en-US" sz="2400" dirty="0" smtClean="0"/>
              <a:t>separations.  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What is the differences in these methods?</a:t>
            </a:r>
            <a:endParaRPr lang="en-US" sz="2600" dirty="0" smtClean="0"/>
          </a:p>
          <a:p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691"/>
    </mc:Choice>
    <mc:Fallback xmlns="">
      <p:transition spd="slow" advTm="52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29" x="1574800" y="3194050"/>
          <p14:tracePt t="6566" x="1568450" y="3181350"/>
          <p14:tracePt t="6574" x="1568450" y="3175000"/>
          <p14:tracePt t="6582" x="1587500" y="3162300"/>
          <p14:tracePt t="6589" x="1600200" y="3162300"/>
          <p14:tracePt t="6597" x="1631950" y="3162300"/>
          <p14:tracePt t="6614" x="1720850" y="3162300"/>
          <p14:tracePt t="6630" x="1885950" y="3168650"/>
          <p14:tracePt t="6645" x="2076450" y="3168650"/>
          <p14:tracePt t="6645" x="2209800" y="3168650"/>
          <p14:tracePt t="6661" x="2317750" y="3168650"/>
          <p14:tracePt t="6678" x="2838450" y="3168650"/>
          <p14:tracePt t="6710" x="3238500" y="3168650"/>
          <p14:tracePt t="6717" x="3638550" y="3168650"/>
          <p14:tracePt t="6727" x="3905250" y="3168650"/>
          <p14:tracePt t="6760" x="4127500" y="3149600"/>
          <p14:tracePt t="6777" x="4305300" y="3098800"/>
          <p14:tracePt t="6781" x="4451350" y="3041650"/>
          <p14:tracePt t="6798" x="4527550" y="2997200"/>
          <p14:tracePt t="6811" x="4546600" y="2978150"/>
          <p14:tracePt t="6827" x="4565650" y="2959100"/>
          <p14:tracePt t="6844" x="4578350" y="2933700"/>
          <p14:tracePt t="6861" x="4591050" y="2851150"/>
          <p14:tracePt t="6878" x="4597400" y="2806700"/>
          <p14:tracePt t="6894" x="4622800" y="2730500"/>
          <p14:tracePt t="6911" x="4654550" y="2660650"/>
          <p14:tracePt t="6927" x="4673600" y="2603500"/>
          <p14:tracePt t="6944" x="4686300" y="2546350"/>
          <p14:tracePt t="6961" x="4705350" y="2495550"/>
          <p14:tracePt t="6978" x="4705350" y="2419350"/>
          <p14:tracePt t="6994" x="4718050" y="2355850"/>
          <p14:tracePt t="7011" x="4724400" y="2298700"/>
          <p14:tracePt t="7028" x="4724400" y="2241550"/>
          <p14:tracePt t="7044" x="4724400" y="2095500"/>
          <p14:tracePt t="7062" x="4718050" y="2032000"/>
          <p14:tracePt t="7078" x="4686300" y="1949450"/>
          <p14:tracePt t="7095" x="4654550" y="1898650"/>
          <p14:tracePt t="7111" x="4629150" y="1854200"/>
          <p14:tracePt t="7128" x="4591050" y="1803400"/>
          <p14:tracePt t="7145" x="4546600" y="1746250"/>
          <p14:tracePt t="7161" x="4527550" y="1733550"/>
          <p14:tracePt t="7178" x="4521200" y="1727200"/>
          <p14:tracePt t="7194" x="4483100" y="1708150"/>
          <p14:tracePt t="7211" x="4413250" y="1682750"/>
          <p14:tracePt t="7228" x="4286250" y="1651000"/>
          <p14:tracePt t="7245" x="4064000" y="1606550"/>
          <p14:tracePt t="7261" x="3879850" y="1574800"/>
          <p14:tracePt t="7278" x="3683000" y="1536700"/>
          <p14:tracePt t="7295" x="3505200" y="1517650"/>
          <p14:tracePt t="7311" x="3384550" y="1504950"/>
          <p14:tracePt t="7328" x="3276600" y="1498600"/>
          <p14:tracePt t="7345" x="3162300" y="1498600"/>
          <p14:tracePt t="7362" x="3054350" y="1498600"/>
          <p14:tracePt t="7378" x="2978150" y="1498600"/>
          <p14:tracePt t="7395" x="2889250" y="1498600"/>
          <p14:tracePt t="7411" x="2781300" y="1498600"/>
          <p14:tracePt t="7428" x="2616200" y="1498600"/>
          <p14:tracePt t="7446" x="2489200" y="1498600"/>
          <p14:tracePt t="7462" x="2400300" y="1498600"/>
          <p14:tracePt t="7479" x="2317750" y="1498600"/>
          <p14:tracePt t="7495" x="2266950" y="1498600"/>
          <p14:tracePt t="7512" x="2235200" y="1511300"/>
          <p14:tracePt t="7528" x="2171700" y="1543050"/>
          <p14:tracePt t="7545" x="2089150" y="1581150"/>
          <p14:tracePt t="7562" x="2019300" y="1631950"/>
          <p14:tracePt t="7579" x="1943100" y="1670050"/>
          <p14:tracePt t="7595" x="1860550" y="1708150"/>
          <p14:tracePt t="7612" x="1739900" y="1771650"/>
          <p14:tracePt t="7629" x="1644650" y="1803400"/>
          <p14:tracePt t="7645" x="1511300" y="1835150"/>
          <p14:tracePt t="7662" x="1403350" y="1885950"/>
          <p14:tracePt t="7679" x="1320800" y="1924050"/>
          <p14:tracePt t="7695" x="1263650" y="1968500"/>
          <p14:tracePt t="7713" x="1219200" y="2019300"/>
          <p14:tracePt t="7729" x="1181100" y="2082800"/>
          <p14:tracePt t="7746" x="1162050" y="2159000"/>
          <p14:tracePt t="7762" x="1143000" y="2228850"/>
          <p14:tracePt t="7779" x="1136650" y="2298700"/>
          <p14:tracePt t="7796" x="1136650" y="2400300"/>
          <p14:tracePt t="7812" x="1149350" y="2508250"/>
          <p14:tracePt t="7829" x="1187450" y="2565400"/>
          <p14:tracePt t="7846" x="1231900" y="2628900"/>
          <p14:tracePt t="7863" x="1257300" y="2660650"/>
          <p14:tracePt t="7879" x="1339850" y="2717800"/>
          <p14:tracePt t="7896" x="1460500" y="2749550"/>
          <p14:tracePt t="7912" x="1638300" y="2794000"/>
          <p14:tracePt t="7929" x="1860550" y="2832100"/>
          <p14:tracePt t="7946" x="2203450" y="2901950"/>
          <p14:tracePt t="7962" x="2616200" y="2933700"/>
          <p14:tracePt t="7979" x="2940050" y="2959100"/>
          <p14:tracePt t="7996" x="3295650" y="2959100"/>
          <p14:tracePt t="8011" x="3632200" y="2959100"/>
          <p14:tracePt t="8028" x="3911600" y="2946400"/>
          <p14:tracePt t="8045" x="4197350" y="2838450"/>
          <p14:tracePt t="8064" x="4324350" y="2749550"/>
          <p14:tracePt t="8079" x="4438650" y="2654300"/>
          <p14:tracePt t="8096" x="4546600" y="2552700"/>
          <p14:tracePt t="8113" x="4648200" y="2451100"/>
          <p14:tracePt t="8129" x="4718050" y="2362200"/>
          <p14:tracePt t="8146" x="4787900" y="2273300"/>
          <p14:tracePt t="8163" x="4826000" y="2216150"/>
          <p14:tracePt t="8180" x="4857750" y="2171700"/>
          <p14:tracePt t="8196" x="4870450" y="2139950"/>
          <p14:tracePt t="8213" x="4889500" y="2076450"/>
          <p14:tracePt t="8231" x="4908550" y="2032000"/>
          <p14:tracePt t="8246" x="4908550" y="1987550"/>
          <p14:tracePt t="8263" x="4908550" y="1962150"/>
          <p14:tracePt t="8280" x="4908550" y="1943100"/>
          <p14:tracePt t="8297" x="4908550" y="1930400"/>
          <p14:tracePt t="8313" x="4889500" y="1905000"/>
          <p14:tracePt t="8330" x="4826000" y="1866900"/>
          <p14:tracePt t="8346" x="4768850" y="1847850"/>
          <p14:tracePt t="8363" x="4705350" y="1835150"/>
          <p14:tracePt t="8380" x="4591050" y="1803400"/>
          <p14:tracePt t="8397" x="4330700" y="1752600"/>
          <p14:tracePt t="8414" x="4133850" y="1714500"/>
          <p14:tracePt t="8430" x="3886200" y="1676400"/>
          <p14:tracePt t="8448" x="3638550" y="1638300"/>
          <p14:tracePt t="8464" x="3435350" y="1593850"/>
          <p14:tracePt t="8481" x="3257550" y="1581150"/>
          <p14:tracePt t="8498" x="3136900" y="1581150"/>
          <p14:tracePt t="8514" x="3048000" y="1581150"/>
          <p14:tracePt t="8531" x="2984500" y="1581150"/>
          <p14:tracePt t="8548" x="2901950" y="1581150"/>
          <p14:tracePt t="8565" x="2813050" y="1587500"/>
          <p14:tracePt t="8581" x="2692400" y="1593850"/>
          <p14:tracePt t="8598" x="2559050" y="1593850"/>
          <p14:tracePt t="8614" x="2330450" y="1606550"/>
          <p14:tracePt t="8631" x="2197100" y="1631950"/>
          <p14:tracePt t="8649" x="2063750" y="1689100"/>
          <p14:tracePt t="8665" x="1962150" y="1733550"/>
          <p14:tracePt t="8681" x="1860550" y="1790700"/>
          <p14:tracePt t="8698" x="1778000" y="1822450"/>
          <p14:tracePt t="8715" x="1720850" y="1841500"/>
          <p14:tracePt t="8731" x="1682750" y="1873250"/>
          <p14:tracePt t="8748" x="1644650" y="1898650"/>
          <p14:tracePt t="8765" x="1606550" y="1943100"/>
          <p14:tracePt t="8782" x="1581150" y="2000250"/>
          <p14:tracePt t="8782" x="1555750" y="2044700"/>
          <p14:tracePt t="8799" x="1530350" y="2108200"/>
          <p14:tracePt t="8815" x="1517650" y="2146300"/>
          <p14:tracePt t="8832" x="1511300" y="2178050"/>
          <p14:tracePt t="8848" x="1511300" y="2209800"/>
          <p14:tracePt t="8865" x="1511300" y="2228850"/>
          <p14:tracePt t="8882" x="1511300" y="2254250"/>
          <p14:tracePt t="8898" x="1511300" y="2292350"/>
          <p14:tracePt t="8915" x="1511300" y="2311400"/>
          <p14:tracePt t="8932" x="1511300" y="2336800"/>
          <p14:tracePt t="8948" x="1536700" y="2349500"/>
          <p14:tracePt t="8965" x="1574800" y="2362200"/>
          <p14:tracePt t="8982" x="1727200" y="2393950"/>
          <p14:tracePt t="9000" x="1905000" y="2432050"/>
          <p14:tracePt t="9015" x="2178050" y="2457450"/>
          <p14:tracePt t="9032" x="2444750" y="2470150"/>
          <p14:tracePt t="9049" x="2768600" y="2495550"/>
          <p14:tracePt t="9065" x="3022600" y="2495550"/>
          <p14:tracePt t="9083" x="3251200" y="2495550"/>
          <p14:tracePt t="9099" x="3403600" y="2495550"/>
          <p14:tracePt t="9116" x="3524250" y="2482850"/>
          <p14:tracePt t="9132" x="3600450" y="2425700"/>
          <p14:tracePt t="9149" x="3657600" y="2393950"/>
          <p14:tracePt t="9149" x="3683000" y="2374900"/>
          <p14:tracePt t="9167" x="3689350" y="2368550"/>
          <p14:tracePt t="9182" x="3733800" y="2292350"/>
          <p14:tracePt t="9199" x="3752850" y="2254250"/>
          <p14:tracePt t="9216" x="3752850" y="2216150"/>
          <p14:tracePt t="9232" x="3759200" y="2178050"/>
          <p14:tracePt t="9249" x="3759200" y="2146300"/>
          <p14:tracePt t="9266" x="3759200" y="2095500"/>
          <p14:tracePt t="9282" x="3746500" y="2063750"/>
          <p14:tracePt t="9299" x="3727450" y="2044700"/>
          <p14:tracePt t="9316" x="3708400" y="2019300"/>
          <p14:tracePt t="9332" x="3676650" y="1987550"/>
          <p14:tracePt t="9349" x="3632200" y="1955800"/>
          <p14:tracePt t="9366" x="3454400" y="1892300"/>
          <p14:tracePt t="9383" x="3321050" y="1873250"/>
          <p14:tracePt t="9399" x="3155950" y="1860550"/>
          <p14:tracePt t="9416" x="3016250" y="1841500"/>
          <p14:tracePt t="9433" x="2832100" y="1841500"/>
          <p14:tracePt t="9449" x="2660650" y="1841500"/>
          <p14:tracePt t="9466" x="2508250" y="1841500"/>
          <p14:tracePt t="9483" x="2368550" y="1841500"/>
          <p14:tracePt t="9499" x="2266950" y="1841500"/>
          <p14:tracePt t="9516" x="2178050" y="1860550"/>
          <p14:tracePt t="9533" x="2095500" y="1892300"/>
          <p14:tracePt t="9549" x="1968500" y="1930400"/>
          <p14:tracePt t="9549" x="1930400" y="1949450"/>
          <p14:tracePt t="9567" x="1854200" y="1993900"/>
          <p14:tracePt t="9585" x="1803400" y="2057400"/>
          <p14:tracePt t="9599" x="1778000" y="2108200"/>
          <p14:tracePt t="9616" x="1765300" y="2139950"/>
          <p14:tracePt t="9633" x="1746250" y="2184400"/>
          <p14:tracePt t="9650" x="1739900" y="2241550"/>
          <p14:tracePt t="9666" x="1720850" y="2292350"/>
          <p14:tracePt t="9683" x="1720850" y="2324100"/>
          <p14:tracePt t="9700" x="1720850" y="2381250"/>
          <p14:tracePt t="9716" x="1720850" y="2406650"/>
          <p14:tracePt t="9733" x="1720850" y="2451100"/>
          <p14:tracePt t="9749" x="1720850" y="2495550"/>
          <p14:tracePt t="9767" x="1720850" y="2508250"/>
          <p14:tracePt t="9783" x="1720850" y="2552700"/>
          <p14:tracePt t="9800" x="1720850" y="2565400"/>
          <p14:tracePt t="9816" x="1733550" y="2590800"/>
          <p14:tracePt t="9833" x="1733550" y="2603500"/>
          <p14:tracePt t="9850" x="1739900" y="2616200"/>
          <p14:tracePt t="9867" x="1758950" y="2654300"/>
          <p14:tracePt t="9883" x="1803400" y="2692400"/>
          <p14:tracePt t="9900" x="1879600" y="2711450"/>
          <p14:tracePt t="9917" x="1955800" y="2755900"/>
          <p14:tracePt t="9934" x="2057400" y="2781300"/>
          <p14:tracePt t="9950" x="2222500" y="2800350"/>
          <p14:tracePt t="9967" x="2336800" y="2819400"/>
          <p14:tracePt t="9984" x="2482850" y="2857500"/>
          <p14:tracePt t="10000" x="2647950" y="2876550"/>
          <p14:tracePt t="10017" x="2774950" y="2889250"/>
          <p14:tracePt t="10034" x="2895600" y="2889250"/>
          <p14:tracePt t="10050" x="3003550" y="2876550"/>
          <p14:tracePt t="10067" x="3054350" y="2844800"/>
          <p14:tracePt t="10084" x="3086100" y="2832100"/>
          <p14:tracePt t="10116" x="3105150" y="2819400"/>
          <p14:tracePt t="10117" x="3117850" y="2806700"/>
          <p14:tracePt t="10133" x="3130550" y="2774950"/>
          <p14:tracePt t="10150" x="3143250" y="2755900"/>
          <p14:tracePt t="10166" x="3155950" y="2717800"/>
          <p14:tracePt t="10183" x="3168650" y="2686050"/>
          <p14:tracePt t="10200" x="3175000" y="2667000"/>
          <p14:tracePt t="10216" x="3175000" y="2654300"/>
          <p14:tracePt t="10234" x="3175000" y="2635250"/>
          <p14:tracePt t="10251" x="3175000" y="2603500"/>
          <p14:tracePt t="10267" x="3149600" y="2559050"/>
          <p14:tracePt t="10284" x="3079750" y="2489200"/>
          <p14:tracePt t="10300" x="2990850" y="2432050"/>
          <p14:tracePt t="10317" x="2851150" y="2381250"/>
          <p14:tracePt t="10334" x="2597150" y="2292350"/>
          <p14:tracePt t="10351" x="2419350" y="2260600"/>
          <p14:tracePt t="10367" x="2279650" y="2254250"/>
          <p14:tracePt t="10384" x="2152650" y="2241550"/>
          <p14:tracePt t="10401" x="2089150" y="2241550"/>
          <p14:tracePt t="10417" x="2032000" y="2241550"/>
          <p14:tracePt t="10434" x="1987550" y="2241550"/>
          <p14:tracePt t="10451" x="1962150" y="2241550"/>
          <p14:tracePt t="10468" x="1924050" y="2254250"/>
          <p14:tracePt t="10484" x="1898650" y="2260600"/>
          <p14:tracePt t="10501" x="1854200" y="2273300"/>
          <p14:tracePt t="10517" x="1803400" y="2305050"/>
          <p14:tracePt t="10535" x="1784350" y="2324100"/>
          <p14:tracePt t="10551" x="1752600" y="2349500"/>
          <p14:tracePt t="10568" x="1733550" y="2362200"/>
          <p14:tracePt t="10585" x="1720850" y="2387600"/>
          <p14:tracePt t="10601" x="1720850" y="2406650"/>
          <p14:tracePt t="10618" x="1708150" y="2432050"/>
          <p14:tracePt t="10634" x="1701800" y="2463800"/>
          <p14:tracePt t="10651" x="1701800" y="2489200"/>
          <p14:tracePt t="10669" x="1701800" y="2527300"/>
          <p14:tracePt t="10685" x="1708150" y="2546350"/>
          <p14:tracePt t="10701" x="1746250" y="2597150"/>
          <p14:tracePt t="10718" x="1771650" y="2628900"/>
          <p14:tracePt t="10736" x="1797050" y="2641600"/>
          <p14:tracePt t="10751" x="1822450" y="2660650"/>
          <p14:tracePt t="10768" x="1835150" y="2667000"/>
          <p14:tracePt t="10785" x="1873250" y="2679700"/>
          <p14:tracePt t="10801" x="1917700" y="2692400"/>
          <p14:tracePt t="10818" x="1974850" y="2698750"/>
          <p14:tracePt t="10835" x="2082800" y="2711450"/>
          <p14:tracePt t="10852" x="2260600" y="2749550"/>
          <p14:tracePt t="10868" x="2520950" y="2774950"/>
          <p14:tracePt t="10885" x="2743200" y="2813050"/>
          <p14:tracePt t="10902" x="2990850" y="2813050"/>
          <p14:tracePt t="10919" x="3111500" y="2813050"/>
          <p14:tracePt t="10935" x="3155950" y="2813050"/>
          <p14:tracePt t="10952" x="3181350" y="2813050"/>
          <p14:tracePt t="10968" x="3194050" y="2813050"/>
          <p14:tracePt t="11135" x="3200400" y="2813050"/>
          <p14:tracePt t="11188" x="0" y="0"/>
        </p14:tracePtLst>
        <p14:tracePtLst>
          <p14:tracePt t="14754" x="3486150" y="3841750"/>
          <p14:tracePt t="14806" x="3486150" y="3835400"/>
          <p14:tracePt t="14817" x="3498850" y="3835400"/>
          <p14:tracePt t="14823" x="3524250" y="3822700"/>
          <p14:tracePt t="14839" x="3536950" y="3816350"/>
          <p14:tracePt t="14847" x="3549650" y="3803650"/>
          <p14:tracePt t="14858" x="3587750" y="3790950"/>
          <p14:tracePt t="14879" x="3689350" y="3784600"/>
          <p14:tracePt t="14895" x="3829050" y="3778250"/>
          <p14:tracePt t="14910" x="3994150" y="3759200"/>
          <p14:tracePt t="14926" x="4159250" y="3759200"/>
          <p14:tracePt t="14943" x="4330700" y="3746500"/>
          <p14:tracePt t="14959" x="4508500" y="3746500"/>
          <p14:tracePt t="14982" x="4616450" y="3746500"/>
          <p14:tracePt t="14998" x="4794250" y="3771900"/>
          <p14:tracePt t="15015" x="4997450" y="3790950"/>
          <p14:tracePt t="15042" x="5264150" y="3790950"/>
          <p14:tracePt t="15046" x="5575300" y="3790950"/>
          <p14:tracePt t="15063" x="5886450" y="3790950"/>
          <p14:tracePt t="15075" x="6102350" y="3784600"/>
          <p14:tracePt t="15092" x="6235700" y="3784600"/>
          <p14:tracePt t="15108" x="6324600" y="3784600"/>
          <p14:tracePt t="15125" x="6432550" y="3784600"/>
          <p14:tracePt t="15142" x="6540500" y="3784600"/>
          <p14:tracePt t="15142" x="6616700" y="3784600"/>
          <p14:tracePt t="15160" x="6762750" y="3752850"/>
          <p14:tracePt t="15175" x="6985000" y="3676650"/>
          <p14:tracePt t="15192" x="7353300" y="3524250"/>
          <p14:tracePt t="15208" x="7505700" y="3498850"/>
          <p14:tracePt t="15225" x="7581900" y="3498850"/>
          <p14:tracePt t="15241" x="7613650" y="3498850"/>
          <p14:tracePt t="15257" x="7658100" y="3486150"/>
          <p14:tracePt t="15274" x="7715250" y="3441700"/>
          <p14:tracePt t="15292" x="7778750" y="3397250"/>
          <p14:tracePt t="15309" x="7848600" y="3327400"/>
          <p14:tracePt t="15326" x="7931150" y="3270250"/>
          <p14:tracePt t="15326" x="7988300" y="3244850"/>
          <p14:tracePt t="15344" x="8102600" y="3168650"/>
          <p14:tracePt t="15359" x="8204200" y="3098800"/>
          <p14:tracePt t="15376" x="8293100" y="3016250"/>
          <p14:tracePt t="15392" x="8318500" y="2971800"/>
          <p14:tracePt t="15409" x="8331200" y="2927350"/>
          <p14:tracePt t="15426" x="8331200" y="2901950"/>
          <p14:tracePt t="15442" x="8331200" y="2882900"/>
          <p14:tracePt t="15459" x="8331200" y="2851150"/>
          <p14:tracePt t="15476" x="8324850" y="2819400"/>
          <p14:tracePt t="15492" x="8286750" y="2768600"/>
          <p14:tracePt t="15509" x="8267700" y="2724150"/>
          <p14:tracePt t="15526" x="8178800" y="2660650"/>
          <p14:tracePt t="15543" x="8102600" y="2597150"/>
          <p14:tracePt t="15560" x="7975600" y="2546350"/>
          <p14:tracePt t="15576" x="7861300" y="2514600"/>
          <p14:tracePt t="15593" x="7696200" y="2470150"/>
          <p14:tracePt t="15609" x="7480300" y="2425700"/>
          <p14:tracePt t="15626" x="7137400" y="2355850"/>
          <p14:tracePt t="15643" x="6819900" y="2305050"/>
          <p14:tracePt t="15659" x="6521450" y="2247900"/>
          <p14:tracePt t="15677" x="6248400" y="2228850"/>
          <p14:tracePt t="15693" x="6013450" y="2209800"/>
          <p14:tracePt t="15710" x="5581650" y="2190750"/>
          <p14:tracePt t="15727" x="5283200" y="2178050"/>
          <p14:tracePt t="15744" x="4902200" y="2108200"/>
          <p14:tracePt t="15760" x="4552950" y="2089150"/>
          <p14:tracePt t="15776" x="4229100" y="2063750"/>
          <p14:tracePt t="15793" x="3917950" y="2063750"/>
          <p14:tracePt t="15810" x="3479800" y="2063750"/>
          <p14:tracePt t="15826" x="3035300" y="2063750"/>
          <p14:tracePt t="15843" x="2654300" y="2063750"/>
          <p14:tracePt t="15861" x="2044700" y="2133600"/>
          <p14:tracePt t="15876" x="1397000" y="2343150"/>
          <p14:tracePt t="15892" x="762000" y="2501900"/>
          <p14:tracePt t="15910" x="381000" y="2578100"/>
          <p14:tracePt t="15926" x="0" y="2679700"/>
          <p14:tracePt t="15944" x="0" y="2717800"/>
          <p14:tracePt t="15960" x="0" y="2749550"/>
          <p14:tracePt t="15977" x="0" y="2794000"/>
          <p14:tracePt t="15993" x="0" y="2819400"/>
          <p14:tracePt t="16010" x="0" y="2851150"/>
          <p14:tracePt t="16027" x="0" y="2882900"/>
          <p14:tracePt t="16043" x="0" y="2901950"/>
          <p14:tracePt t="16060" x="0" y="2914650"/>
          <p14:tracePt t="16077" x="0" y="2921000"/>
          <p14:tracePt t="16093" x="0" y="2952750"/>
          <p14:tracePt t="16110" x="0" y="3009900"/>
          <p14:tracePt t="16127" x="0" y="3117850"/>
          <p14:tracePt t="16144" x="50800" y="3219450"/>
          <p14:tracePt t="16160" x="152400" y="3308350"/>
          <p14:tracePt t="16177" x="266700" y="3365500"/>
          <p14:tracePt t="16194" x="387350" y="3416300"/>
          <p14:tracePt t="16210" x="533400" y="3454400"/>
          <p14:tracePt t="16227" x="660400" y="3505200"/>
          <p14:tracePt t="16244" x="825500" y="3581400"/>
          <p14:tracePt t="16260" x="1022350" y="3657600"/>
          <p14:tracePt t="16277" x="1225550" y="3740150"/>
          <p14:tracePt t="16294" x="1435100" y="3784600"/>
          <p14:tracePt t="16311" x="1752600" y="3854450"/>
          <p14:tracePt t="16328" x="1949450" y="3892550"/>
          <p14:tracePt t="16344" x="2108200" y="3898900"/>
          <p14:tracePt t="16360" x="2228850" y="3898900"/>
          <p14:tracePt t="16377" x="2286000" y="3898900"/>
          <p14:tracePt t="16394" x="2343150" y="3898900"/>
          <p14:tracePt t="16411" x="2362200" y="3898900"/>
          <p14:tracePt t="16772" x="0" y="0"/>
        </p14:tracePtLst>
        <p14:tracePtLst>
          <p14:tracePt t="17871" x="1193800" y="4051300"/>
          <p14:tracePt t="17935" x="1193800" y="4044950"/>
          <p14:tracePt t="17943" x="1200150" y="4044950"/>
          <p14:tracePt t="17959" x="1231900" y="4044950"/>
          <p14:tracePt t="17972" x="1244600" y="4044950"/>
          <p14:tracePt t="17975" x="1257300" y="4044950"/>
          <p14:tracePt t="17983" x="1301750" y="4044950"/>
          <p14:tracePt t="17999" x="1365250" y="4057650"/>
          <p14:tracePt t="18015" x="1441450" y="4070350"/>
          <p14:tracePt t="18032" x="1504950" y="4083050"/>
          <p14:tracePt t="18032" x="1549400" y="4102100"/>
          <p14:tracePt t="18048" x="1676400" y="4114800"/>
          <p14:tracePt t="18071" x="1828800" y="4133850"/>
          <p14:tracePt t="18087" x="1949450" y="4159250"/>
          <p14:tracePt t="18103" x="2101850" y="4178300"/>
          <p14:tracePt t="18119" x="2279650" y="4191000"/>
          <p14:tracePt t="18135" x="2463800" y="4222750"/>
          <p14:tracePt t="18147" x="2711450" y="4248150"/>
          <p14:tracePt t="18168" x="2895600" y="4267200"/>
          <p14:tracePt t="18180" x="3111500" y="4267200"/>
          <p14:tracePt t="18198" x="3327400" y="4267200"/>
          <p14:tracePt t="18214" x="3517900" y="4267200"/>
          <p14:tracePt t="18231" x="3810000" y="4273550"/>
          <p14:tracePt t="18255" x="4019550" y="4286250"/>
          <p14:tracePt t="18271" x="4260850" y="4305300"/>
          <p14:tracePt t="18287" x="4508500" y="4305300"/>
          <p14:tracePt t="18298" x="4730750" y="4305300"/>
          <p14:tracePt t="18314" x="4959350" y="4305300"/>
          <p14:tracePt t="18331" x="5162550" y="4305300"/>
          <p14:tracePt t="18347" x="5378450" y="4305300"/>
          <p14:tracePt t="18364" x="5568950" y="4305300"/>
          <p14:tracePt t="18380" x="5746750" y="4292600"/>
          <p14:tracePt t="18397" x="5861050" y="4267200"/>
          <p14:tracePt t="18414" x="5949950" y="4248150"/>
          <p14:tracePt t="18414" x="6007100" y="4235450"/>
          <p14:tracePt t="18431" x="6127750" y="4222750"/>
          <p14:tracePt t="18448" x="6273800" y="4197350"/>
          <p14:tracePt t="18464" x="6400800" y="4152900"/>
          <p14:tracePt t="18481" x="6496050" y="4114800"/>
          <p14:tracePt t="18497" x="6546850" y="4070350"/>
          <p14:tracePt t="18514" x="6604000" y="4025900"/>
          <p14:tracePt t="18531" x="6648450" y="4000500"/>
          <p14:tracePt t="18547" x="6731000" y="3962400"/>
          <p14:tracePt t="18564" x="6870700" y="3911600"/>
          <p14:tracePt t="18581" x="6972300" y="3873500"/>
          <p14:tracePt t="18598" x="7048500" y="3854450"/>
          <p14:tracePt t="18614" x="7137400" y="3816350"/>
          <p14:tracePt t="18632" x="7175500" y="3778250"/>
          <p14:tracePt t="18648" x="7219950" y="3746500"/>
          <p14:tracePt t="18664" x="7264400" y="3721100"/>
          <p14:tracePt t="18681" x="7296150" y="3689350"/>
          <p14:tracePt t="18698" x="7340600" y="3657600"/>
          <p14:tracePt t="18716" x="7359650" y="3632200"/>
          <p14:tracePt t="18731" x="7391400" y="3600450"/>
          <p14:tracePt t="18748" x="7397750" y="3575050"/>
          <p14:tracePt t="18764" x="7410450" y="3543300"/>
          <p14:tracePt t="18781" x="7435850" y="3505200"/>
          <p14:tracePt t="18798" x="7473950" y="3448050"/>
          <p14:tracePt t="18816" x="7480300" y="3435350"/>
          <p14:tracePt t="18832" x="7480300" y="3429000"/>
          <p14:tracePt t="18848" x="7480300" y="3422650"/>
          <p14:tracePt t="18911" x="7480300" y="3416300"/>
          <p14:tracePt t="18924" x="7467600" y="3409950"/>
          <p14:tracePt t="18927" x="7442200" y="3409950"/>
          <p14:tracePt t="18934" x="7346950" y="3397250"/>
          <p14:tracePt t="18948" x="7175500" y="3371850"/>
          <p14:tracePt t="18965" x="6870700" y="3327400"/>
          <p14:tracePt t="18981" x="6489700" y="3270250"/>
          <p14:tracePt t="18998" x="5664200" y="3155950"/>
          <p14:tracePt t="19016" x="5118100" y="3098800"/>
          <p14:tracePt t="19032" x="4565650" y="3035300"/>
          <p14:tracePt t="19048" x="4171950" y="2990850"/>
          <p14:tracePt t="19065" x="3733800" y="2940050"/>
          <p14:tracePt t="19082" x="3251200" y="2889250"/>
          <p14:tracePt t="19098" x="2870200" y="2876550"/>
          <p14:tracePt t="19115" x="2527300" y="2870200"/>
          <p14:tracePt t="19132" x="2279650" y="2870200"/>
          <p14:tracePt t="19149" x="2019300" y="2870200"/>
          <p14:tracePt t="19165" x="1784350" y="2870200"/>
          <p14:tracePt t="19182" x="1555750" y="2870200"/>
          <p14:tracePt t="19198" x="1238250" y="2870200"/>
          <p14:tracePt t="19216" x="1022350" y="2870200"/>
          <p14:tracePt t="19233" x="869950" y="2870200"/>
          <p14:tracePt t="19249" x="749300" y="2870200"/>
          <p14:tracePt t="19265" x="603250" y="2895600"/>
          <p14:tracePt t="19282" x="469900" y="2914650"/>
          <p14:tracePt t="19299" x="368300" y="2946400"/>
          <p14:tracePt t="19315" x="317500" y="2965450"/>
          <p14:tracePt t="19332" x="292100" y="2990850"/>
          <p14:tracePt t="19349" x="273050" y="3009900"/>
          <p14:tracePt t="19365" x="266700" y="3060700"/>
          <p14:tracePt t="19382" x="266700" y="3111500"/>
          <p14:tracePt t="19399" x="273050" y="3162300"/>
          <p14:tracePt t="19416" x="292100" y="3206750"/>
          <p14:tracePt t="19432" x="330200" y="3270250"/>
          <p14:tracePt t="19449" x="412750" y="3390900"/>
          <p14:tracePt t="19466" x="539750" y="3505200"/>
          <p14:tracePt t="19482" x="679450" y="3619500"/>
          <p14:tracePt t="19499" x="819150" y="3702050"/>
          <p14:tracePt t="19516" x="914400" y="3752850"/>
          <p14:tracePt t="19532" x="1009650" y="3790950"/>
          <p14:tracePt t="19549" x="1111250" y="3822700"/>
          <p14:tracePt t="19566" x="1206500" y="3841750"/>
          <p14:tracePt t="19583" x="1276350" y="3860800"/>
          <p14:tracePt t="19600" x="1295400" y="3867150"/>
          <p14:tracePt t="19616" x="1301750" y="3867150"/>
          <p14:tracePt t="19633" x="1301750" y="3873500"/>
          <p14:tracePt t="20086" x="0" y="0"/>
        </p14:tracePtLst>
        <p14:tracePtLst>
          <p14:tracePt t="21209" x="1193800" y="4191000"/>
          <p14:tracePt t="21424" x="1193800" y="4184650"/>
          <p14:tracePt t="21435" x="1187450" y="4197350"/>
          <p14:tracePt t="21447" x="1187450" y="4216400"/>
          <p14:tracePt t="21455" x="1174750" y="4260850"/>
          <p14:tracePt t="21471" x="1168400" y="4292600"/>
          <p14:tracePt t="21488" x="1155700" y="4330700"/>
          <p14:tracePt t="21502" x="1143000" y="4375150"/>
          <p14:tracePt t="21520" x="1143000" y="4406900"/>
          <p14:tracePt t="21536" x="1143000" y="4445000"/>
          <p14:tracePt t="21553" x="1143000" y="4476750"/>
          <p14:tracePt t="21569" x="1143000" y="4495800"/>
          <p14:tracePt t="21586" x="1143000" y="4514850"/>
          <p14:tracePt t="21602" x="1149350" y="4527550"/>
          <p14:tracePt t="21619" x="1155700" y="4527550"/>
          <p14:tracePt t="21636" x="1162050" y="4540250"/>
          <p14:tracePt t="21652" x="1181100" y="4540250"/>
          <p14:tracePt t="21670" x="1212850" y="4540250"/>
          <p14:tracePt t="21686" x="1244600" y="4540250"/>
          <p14:tracePt t="21703" x="1289050" y="4540250"/>
          <p14:tracePt t="21719" x="1365250" y="4540250"/>
          <p14:tracePt t="21736" x="1454150" y="4559300"/>
          <p14:tracePt t="21753" x="1543050" y="4584700"/>
          <p14:tracePt t="21769" x="1676400" y="4603750"/>
          <p14:tracePt t="21786" x="1803400" y="4629150"/>
          <p14:tracePt t="21803" x="1968500" y="4667250"/>
          <p14:tracePt t="21819" x="2152650" y="4686300"/>
          <p14:tracePt t="21836" x="2305050" y="4699000"/>
          <p14:tracePt t="21853" x="2457450" y="4699000"/>
          <p14:tracePt t="21870" x="2590800" y="4699000"/>
          <p14:tracePt t="21886" x="2730500" y="4705350"/>
          <p14:tracePt t="21903" x="2927350" y="4724400"/>
          <p14:tracePt t="21920" x="3092450" y="4737100"/>
          <p14:tracePt t="21936" x="3213100" y="4737100"/>
          <p14:tracePt t="21953" x="3314700" y="4737100"/>
          <p14:tracePt t="21969" x="3378200" y="4743450"/>
          <p14:tracePt t="21986" x="3473450" y="4743450"/>
          <p14:tracePt t="22003" x="3594100" y="4756150"/>
          <p14:tracePt t="22020" x="3759200" y="4756150"/>
          <p14:tracePt t="22036" x="3943350" y="4749800"/>
          <p14:tracePt t="22053" x="4133850" y="4737100"/>
          <p14:tracePt t="22070" x="4298950" y="4718050"/>
          <p14:tracePt t="22086" x="4451350" y="4718050"/>
          <p14:tracePt t="22103" x="4572000" y="4718050"/>
          <p14:tracePt t="22120" x="4692650" y="4718050"/>
          <p14:tracePt t="22137" x="4883150" y="4692650"/>
          <p14:tracePt t="22153" x="5054600" y="4654550"/>
          <p14:tracePt t="22170" x="5232400" y="4616450"/>
          <p14:tracePt t="22187" x="5384800" y="4591050"/>
          <p14:tracePt t="22203" x="5486400" y="4591050"/>
          <p14:tracePt t="22220" x="5543550" y="4591050"/>
          <p14:tracePt t="22237" x="5607050" y="4591050"/>
          <p14:tracePt t="22254" x="5721350" y="4591050"/>
          <p14:tracePt t="22270" x="5943600" y="4591050"/>
          <p14:tracePt t="22287" x="6108700" y="4591050"/>
          <p14:tracePt t="22303" x="6299200" y="4591050"/>
          <p14:tracePt t="22320" x="6559550" y="4546600"/>
          <p14:tracePt t="22337" x="6762750" y="4533900"/>
          <p14:tracePt t="22354" x="6946900" y="4502150"/>
          <p14:tracePt t="22370" x="7067550" y="4483100"/>
          <p14:tracePt t="22387" x="7137400" y="4476750"/>
          <p14:tracePt t="22404" x="7188200" y="4476750"/>
          <p14:tracePt t="22420" x="7251700" y="4489450"/>
          <p14:tracePt t="22437" x="7366000" y="4514850"/>
          <p14:tracePt t="22454" x="7493000" y="4540250"/>
          <p14:tracePt t="22471" x="7607300" y="4540250"/>
          <p14:tracePt t="22487" x="7702550" y="4540250"/>
          <p14:tracePt t="22504" x="7791450" y="4540250"/>
          <p14:tracePt t="22521" x="7893050" y="4540250"/>
          <p14:tracePt t="22537" x="8020050" y="4540250"/>
          <p14:tracePt t="22554" x="8172450" y="4540250"/>
          <p14:tracePt t="22571" x="8261350" y="4540250"/>
          <p14:tracePt t="22587" x="8318500" y="4527550"/>
          <p14:tracePt t="22606" x="8343900" y="4508500"/>
          <p14:tracePt t="22621" x="8350250" y="4495800"/>
          <p14:tracePt t="22637" x="8356600" y="4489450"/>
          <p14:tracePt t="22654" x="8362950" y="4476750"/>
          <p14:tracePt t="22671" x="8362950" y="4464050"/>
          <p14:tracePt t="22688" x="8362950" y="4438650"/>
          <p14:tracePt t="22704" x="8362950" y="4400550"/>
          <p14:tracePt t="22721" x="8350250" y="4381500"/>
          <p14:tracePt t="22738" x="8324850" y="4356100"/>
          <p14:tracePt t="22754" x="8318500" y="4343400"/>
          <p14:tracePt t="22771" x="8312150" y="4343400"/>
          <p14:tracePt t="22788" x="8299450" y="4337050"/>
          <p14:tracePt t="22804" x="8286750" y="4337050"/>
          <p14:tracePt t="22821" x="8248650" y="4337050"/>
          <p14:tracePt t="22838" x="8178800" y="4318000"/>
          <p14:tracePt t="22854" x="7943850" y="4248150"/>
          <p14:tracePt t="22871" x="7670800" y="4133850"/>
          <p14:tracePt t="22888" x="7404100" y="4057650"/>
          <p14:tracePt t="22904" x="7232650" y="4032250"/>
          <p14:tracePt t="22921" x="7080250" y="4032250"/>
          <p14:tracePt t="22938" x="6972300" y="4025900"/>
          <p14:tracePt t="22955" x="6858000" y="4019550"/>
          <p14:tracePt t="22971" x="6743700" y="3987800"/>
          <p14:tracePt t="22988" x="6597650" y="3962400"/>
          <p14:tracePt t="23005" x="6445250" y="3937000"/>
          <p14:tracePt t="23021" x="6305550" y="3937000"/>
          <p14:tracePt t="23038" x="6140450" y="3937000"/>
          <p14:tracePt t="23056" x="5988050" y="3937000"/>
          <p14:tracePt t="23072" x="5848350" y="3937000"/>
          <p14:tracePt t="23088" x="5676900" y="3937000"/>
          <p14:tracePt t="23105" x="5480050" y="3924300"/>
          <p14:tracePt t="23122" x="5295900" y="3905250"/>
          <p14:tracePt t="23138" x="5130800" y="3905250"/>
          <p14:tracePt t="23155" x="5016500" y="3905250"/>
          <p14:tracePt t="23172" x="4895850" y="3905250"/>
          <p14:tracePt t="23189" x="4730750" y="3905250"/>
          <p14:tracePt t="23205" x="4508500" y="3898900"/>
          <p14:tracePt t="23222" x="4013200" y="3816350"/>
          <p14:tracePt t="23239" x="3556000" y="3778250"/>
          <p14:tracePt t="23256" x="3371850" y="3765550"/>
          <p14:tracePt t="23273" x="3073400" y="3733800"/>
          <p14:tracePt t="23289" x="2451100" y="3632200"/>
          <p14:tracePt t="23306" x="2114550" y="3575050"/>
          <p14:tracePt t="23322" x="1708150" y="3498850"/>
          <p14:tracePt t="23339" x="1492250" y="3473450"/>
          <p14:tracePt t="23355" x="1314450" y="3460750"/>
          <p14:tracePt t="23372" x="1162050" y="3454400"/>
          <p14:tracePt t="23388" x="1054100" y="3454400"/>
          <p14:tracePt t="23405" x="965200" y="3454400"/>
          <p14:tracePt t="23422" x="800100" y="3454400"/>
          <p14:tracePt t="23440" x="692150" y="3454400"/>
          <p14:tracePt t="23457" x="622300" y="3454400"/>
          <p14:tracePt t="23472" x="571500" y="3454400"/>
          <p14:tracePt t="23489" x="539750" y="3454400"/>
          <p14:tracePt t="23505" x="488950" y="3454400"/>
          <p14:tracePt t="23522" x="444500" y="3473450"/>
          <p14:tracePt t="23539" x="425450" y="3479800"/>
          <p14:tracePt t="23555" x="406400" y="3492500"/>
          <p14:tracePt t="23572" x="393700" y="3498850"/>
          <p14:tracePt t="23589" x="387350" y="3511550"/>
          <p14:tracePt t="23606" x="381000" y="3536950"/>
          <p14:tracePt t="23622" x="381000" y="3575050"/>
          <p14:tracePt t="23622" x="381000" y="3594100"/>
          <p14:tracePt t="23640" x="387350" y="3632200"/>
          <p14:tracePt t="23656" x="419100" y="3689350"/>
          <p14:tracePt t="23673" x="450850" y="3740150"/>
          <p14:tracePt t="23689" x="514350" y="3829050"/>
          <p14:tracePt t="23706" x="590550" y="3905250"/>
          <p14:tracePt t="23723" x="641350" y="3968750"/>
          <p14:tracePt t="23739" x="711200" y="4057650"/>
          <p14:tracePt t="23756" x="762000" y="4102100"/>
          <p14:tracePt t="23773" x="787400" y="4133850"/>
          <p14:tracePt t="23790" x="819150" y="4178300"/>
          <p14:tracePt t="23806" x="819150" y="4191000"/>
          <p14:tracePt t="23823" x="831850" y="4210050"/>
          <p14:tracePt t="23839" x="831850" y="4216400"/>
          <p14:tracePt t="23856" x="838200" y="4216400"/>
          <p14:tracePt t="23873" x="838200" y="4222750"/>
          <p14:tracePt t="23890" x="844550" y="4235450"/>
          <p14:tracePt t="23906" x="850900" y="4254500"/>
          <p14:tracePt t="23923" x="863600" y="4260850"/>
          <p14:tracePt t="23960" x="869950" y="4267200"/>
          <p14:tracePt t="23960" x="876300" y="4279900"/>
          <p14:tracePt t="23976" x="882650" y="4279900"/>
          <p14:tracePt t="23984" x="882650" y="4286250"/>
          <p14:tracePt t="23992" x="908050" y="4305300"/>
          <p14:tracePt t="23992" x="927100" y="4324350"/>
          <p14:tracePt t="24007" x="939800" y="4330700"/>
          <p14:tracePt t="24023" x="1009650" y="4400550"/>
          <p14:tracePt t="24041" x="1041400" y="4419600"/>
          <p14:tracePt t="24058" x="1111250" y="4438650"/>
          <p14:tracePt t="24073" x="1162050" y="4464050"/>
          <p14:tracePt t="24090" x="1244600" y="4495800"/>
          <p14:tracePt t="24107" x="1339850" y="4521200"/>
          <p14:tracePt t="24123" x="1441450" y="4559300"/>
          <p14:tracePt t="24140" x="1562100" y="4616450"/>
          <p14:tracePt t="24157" x="1695450" y="4641850"/>
          <p14:tracePt t="24173" x="1860550" y="4667250"/>
          <p14:tracePt t="24173" x="1936750" y="4679950"/>
          <p14:tracePt t="24191" x="2000250" y="4692650"/>
          <p14:tracePt t="24191" x="2076450" y="4692650"/>
          <p14:tracePt t="24208" x="2171700" y="4718050"/>
          <p14:tracePt t="24224" x="2254250" y="4749800"/>
          <p14:tracePt t="24240" x="2349500" y="4775200"/>
          <p14:tracePt t="24257" x="2533650" y="4806950"/>
          <p14:tracePt t="24274" x="2705100" y="4813300"/>
          <p14:tracePt t="24291" x="2933700" y="4813300"/>
          <p14:tracePt t="24307" x="3149600" y="4813300"/>
          <p14:tracePt t="24324" x="3352800" y="4813300"/>
          <p14:tracePt t="24340" x="3530600" y="4826000"/>
          <p14:tracePt t="24357" x="3733800" y="4851400"/>
          <p14:tracePt t="24374" x="3975100" y="4889500"/>
          <p14:tracePt t="24390" x="4178300" y="4914900"/>
          <p14:tracePt t="24407" x="4406900" y="4914900"/>
          <p14:tracePt t="24424" x="4540250" y="4914900"/>
          <p14:tracePt t="24440" x="4667250" y="4914900"/>
          <p14:tracePt t="24457" x="4813300" y="4927600"/>
          <p14:tracePt t="24474" x="4927600" y="4927600"/>
          <p14:tracePt t="24490" x="5060950" y="4927600"/>
          <p14:tracePt t="24507" x="5213350" y="4927600"/>
          <p14:tracePt t="24524" x="5384800" y="4927600"/>
          <p14:tracePt t="24541" x="5588000" y="4927600"/>
          <p14:tracePt t="24557" x="5797550" y="4908550"/>
          <p14:tracePt t="24574" x="6013450" y="4870450"/>
          <p14:tracePt t="24591" x="6280150" y="4826000"/>
          <p14:tracePt t="24608" x="6483350" y="4787900"/>
          <p14:tracePt t="24625" x="6673850" y="4762500"/>
          <p14:tracePt t="24641" x="6845300" y="4730750"/>
          <p14:tracePt t="24658" x="6972300" y="4679950"/>
          <p14:tracePt t="24674" x="7061200" y="4641850"/>
          <p14:tracePt t="24691" x="7105650" y="4603750"/>
          <p14:tracePt t="24708" x="7143750" y="4584700"/>
          <p14:tracePt t="24724" x="7175500" y="4572000"/>
          <p14:tracePt t="24741" x="7207250" y="4552950"/>
          <p14:tracePt t="24758" x="7258050" y="4533900"/>
          <p14:tracePt t="24758" x="7270750" y="4521200"/>
          <p14:tracePt t="24776" x="7283450" y="4514850"/>
          <p14:tracePt t="24791" x="7353300" y="4470400"/>
          <p14:tracePt t="24807" x="7385050" y="4451350"/>
          <p14:tracePt t="24824" x="7410450" y="4438650"/>
          <p14:tracePt t="24841" x="7416800" y="4432300"/>
          <p14:tracePt t="24858" x="7429500" y="4425950"/>
          <p14:tracePt t="24874" x="7467600" y="4400550"/>
          <p14:tracePt t="24891" x="7499350" y="4387850"/>
          <p14:tracePt t="24908" x="7524750" y="4368800"/>
          <p14:tracePt t="24925" x="7556500" y="4356100"/>
          <p14:tracePt t="24941" x="7575550" y="4337050"/>
          <p14:tracePt t="24958" x="7588250" y="4330700"/>
          <p14:tracePt t="25040" x="7594600" y="4324350"/>
          <p14:tracePt t="25056" x="7600950" y="4318000"/>
          <p14:tracePt t="25063" x="7607300" y="4305300"/>
          <p14:tracePt t="25366" x="0" y="0"/>
        </p14:tracePtLst>
        <p14:tracePtLst>
          <p14:tracePt t="28605" x="1041400" y="4991100"/>
          <p14:tracePt t="28785" x="1035050" y="4991100"/>
          <p14:tracePt t="28825" x="1041400" y="4997450"/>
          <p14:tracePt t="28825" x="1047750" y="4997450"/>
          <p14:tracePt t="28849" x="1066800" y="5010150"/>
          <p14:tracePt t="28858" x="1079500" y="5016500"/>
          <p14:tracePt t="28873" x="1085850" y="5022850"/>
          <p14:tracePt t="28881" x="1117600" y="5022850"/>
          <p14:tracePt t="28891" x="1136650" y="5029200"/>
          <p14:tracePt t="28899" x="1168400" y="5029200"/>
          <p14:tracePt t="28915" x="1244600" y="5029200"/>
          <p14:tracePt t="28932" x="1377950" y="5029200"/>
          <p14:tracePt t="28949" x="1612900" y="5029200"/>
          <p14:tracePt t="28965" x="1993900" y="5029200"/>
          <p14:tracePt t="28982" x="2413000" y="5029200"/>
          <p14:tracePt t="28999" x="2832100" y="5029200"/>
          <p14:tracePt t="29016" x="3390900" y="5029200"/>
          <p14:tracePt t="29033" x="3625850" y="5029200"/>
          <p14:tracePt t="29049" x="3816350" y="5029200"/>
          <p14:tracePt t="29066" x="4044950" y="5029200"/>
          <p14:tracePt t="29082" x="4241800" y="5029200"/>
          <p14:tracePt t="29099" x="4394200" y="5035550"/>
          <p14:tracePt t="29116" x="4552950" y="5035550"/>
          <p14:tracePt t="29132" x="4749800" y="5041900"/>
          <p14:tracePt t="29149" x="4914900" y="5041900"/>
          <p14:tracePt t="29166" x="5067300" y="5054600"/>
          <p14:tracePt t="29182" x="5207000" y="5054600"/>
          <p14:tracePt t="29199" x="5346700" y="5067300"/>
          <p14:tracePt t="29216" x="5588000" y="5060950"/>
          <p14:tracePt t="29233" x="5721350" y="5029200"/>
          <p14:tracePt t="29250" x="5899150" y="4972050"/>
          <p14:tracePt t="29266" x="6064250" y="4933950"/>
          <p14:tracePt t="29283" x="6203950" y="4902200"/>
          <p14:tracePt t="29299" x="6292850" y="4889500"/>
          <p14:tracePt t="29316" x="6362700" y="4876800"/>
          <p14:tracePt t="29333" x="6419850" y="4864100"/>
          <p14:tracePt t="29350" x="6464300" y="4864100"/>
          <p14:tracePt t="29367" x="6515100" y="4864100"/>
          <p14:tracePt t="29383" x="6597650" y="4864100"/>
          <p14:tracePt t="29401" x="6635750" y="4857750"/>
          <p14:tracePt t="29417" x="6661150" y="4851400"/>
          <p14:tracePt t="29417" x="6680200" y="4851400"/>
          <p14:tracePt t="29433" x="6711950" y="4845050"/>
          <p14:tracePt t="29450" x="6769100" y="4845050"/>
          <p14:tracePt t="29466" x="6889750" y="4845050"/>
          <p14:tracePt t="29483" x="7010400" y="4845050"/>
          <p14:tracePt t="29500" x="7156450" y="4819650"/>
          <p14:tracePt t="29516" x="7239000" y="4800600"/>
          <p14:tracePt t="29533" x="7302500" y="4787900"/>
          <p14:tracePt t="29550" x="7340600" y="4775200"/>
          <p14:tracePt t="29566" x="7359650" y="4768850"/>
          <p14:tracePt t="29583" x="7366000" y="4768850"/>
          <p14:tracePt t="29600" x="7366000" y="4762500"/>
          <p14:tracePt t="29617" x="7410450" y="4743450"/>
          <p14:tracePt t="29633" x="7435850" y="4730750"/>
          <p14:tracePt t="29650" x="7480300" y="4711700"/>
          <p14:tracePt t="29666" x="7493000" y="4705350"/>
          <p14:tracePt t="29960" x="7486650" y="4705350"/>
          <p14:tracePt t="29975" x="7480300" y="4711700"/>
          <p14:tracePt t="29993" x="7461250" y="4730750"/>
          <p14:tracePt t="30001" x="7454900" y="4749800"/>
          <p14:tracePt t="30002" x="7448550" y="4762500"/>
          <p14:tracePt t="30017" x="7435850" y="4781550"/>
          <p14:tracePt t="30034" x="7429500" y="4787900"/>
          <p14:tracePt t="30050" x="7423150" y="4800600"/>
          <p14:tracePt t="30067" x="7416800" y="4806950"/>
          <p14:tracePt t="30120" x="7416800" y="4813300"/>
          <p14:tracePt t="30128" x="7416800" y="4819650"/>
          <p14:tracePt t="30160" x="7416800" y="4826000"/>
          <p14:tracePt t="30168" x="7410450" y="4832350"/>
          <p14:tracePt t="30552" x="7404100" y="4832350"/>
          <p14:tracePt t="30584" x="7397750" y="4838700"/>
          <p14:tracePt t="30600" x="7391400" y="4838700"/>
          <p14:tracePt t="30656" x="7391400" y="4845050"/>
          <p14:tracePt t="30677" x="7385050" y="4845050"/>
          <p14:tracePt t="30685" x="7378700" y="4845050"/>
          <p14:tracePt t="30685" x="7378700" y="4851400"/>
          <p14:tracePt t="30701" x="7366000" y="4851400"/>
          <p14:tracePt t="30718" x="7359650" y="4851400"/>
          <p14:tracePt t="30735" x="7327900" y="4851400"/>
          <p14:tracePt t="30735" x="7315200" y="4851400"/>
          <p14:tracePt t="30753" x="7277100" y="4851400"/>
          <p14:tracePt t="30769" x="7239000" y="4851400"/>
          <p14:tracePt t="30786" x="7200900" y="4851400"/>
          <p14:tracePt t="30802" x="7156450" y="4845050"/>
          <p14:tracePt t="30819" x="7137400" y="4838700"/>
          <p14:tracePt t="30835" x="7124700" y="4826000"/>
          <p14:tracePt t="30929" x="7118350" y="4826000"/>
          <p14:tracePt t="30936" x="7105650" y="4826000"/>
          <p14:tracePt t="30944" x="7099300" y="4826000"/>
          <p14:tracePt t="30952" x="7080250" y="4826000"/>
          <p14:tracePt t="30952" x="7061200" y="4826000"/>
          <p14:tracePt t="30969" x="7048500" y="4826000"/>
          <p14:tracePt t="30970" x="6991350" y="4813300"/>
          <p14:tracePt t="30986" x="6934200" y="4806950"/>
          <p14:tracePt t="31002" x="6883400" y="4781550"/>
          <p14:tracePt t="31019" x="6826250" y="4768850"/>
          <p14:tracePt t="31036" x="6813550" y="4762500"/>
          <p14:tracePt t="31052" x="6781800" y="4749800"/>
          <p14:tracePt t="31069" x="6750050" y="4743450"/>
          <p14:tracePt t="31086" x="6718300" y="4737100"/>
          <p14:tracePt t="31102" x="6699250" y="4737100"/>
          <p14:tracePt t="31119" x="6686550" y="4730750"/>
          <p14:tracePt t="31136" x="6673850" y="4724400"/>
          <p14:tracePt t="31152" x="6661150" y="4718050"/>
          <p14:tracePt t="31169" x="6654800" y="4711700"/>
          <p14:tracePt t="31186" x="6648450" y="4711700"/>
          <p14:tracePt t="31203" x="6642100" y="4711700"/>
          <p14:tracePt t="31241" x="6635750" y="4711700"/>
          <p14:tracePt t="31249" x="6629400" y="4711700"/>
          <p14:tracePt t="31269" x="6623050" y="4711700"/>
          <p14:tracePt t="31270" x="6597650" y="4711700"/>
          <p14:tracePt t="31286" x="6572250" y="4711700"/>
          <p14:tracePt t="31303" x="6565900" y="4711700"/>
          <p14:tracePt t="31321" x="6559550" y="4711700"/>
          <p14:tracePt t="31336" x="6553200" y="4711700"/>
          <p14:tracePt t="31336" x="6546850" y="4711700"/>
          <p14:tracePt t="31576" x="6540500" y="4711700"/>
          <p14:tracePt t="31584" x="6534150" y="4711700"/>
          <p14:tracePt t="31656" x="6527800" y="4711700"/>
          <p14:tracePt t="31665" x="6521450" y="4711700"/>
          <p14:tracePt t="31673" x="6515100" y="4711700"/>
          <p14:tracePt t="31686" x="6508750" y="4711700"/>
          <p14:tracePt t="31687" x="6496050" y="4711700"/>
          <p14:tracePt t="31703" x="6464300" y="4711700"/>
          <p14:tracePt t="31721" x="6445250" y="4711700"/>
          <p14:tracePt t="31737" x="6381750" y="4711700"/>
          <p14:tracePt t="31754" x="6311900" y="4711700"/>
          <p14:tracePt t="31770" x="6223000" y="4711700"/>
          <p14:tracePt t="31787" x="6115050" y="4711700"/>
          <p14:tracePt t="31803" x="6026150" y="4711700"/>
          <p14:tracePt t="31820" x="5949950" y="4711700"/>
          <p14:tracePt t="31838" x="5899150" y="4711700"/>
          <p14:tracePt t="31853" x="5842000" y="4711700"/>
          <p14:tracePt t="31870" x="5784850" y="4711700"/>
          <p14:tracePt t="31887" x="5689600" y="4711700"/>
          <p14:tracePt t="31887" x="5632450" y="4711700"/>
          <p14:tracePt t="31905" x="5568950" y="4711700"/>
          <p14:tracePt t="31920" x="5353050" y="4711700"/>
          <p14:tracePt t="31938" x="5156200" y="4686300"/>
          <p14:tracePt t="31953" x="4946650" y="4660900"/>
          <p14:tracePt t="31970" x="4724400" y="4610100"/>
          <p14:tracePt t="31987" x="4527550" y="4565650"/>
          <p14:tracePt t="32004" x="4381500" y="4540250"/>
          <p14:tracePt t="32020" x="4248150" y="4514850"/>
          <p14:tracePt t="32037" x="4146550" y="4489450"/>
          <p14:tracePt t="32054" x="4057650" y="4483100"/>
          <p14:tracePt t="32070" x="3956050" y="4470400"/>
          <p14:tracePt t="32088" x="3873500" y="4451350"/>
          <p14:tracePt t="32104" x="3651250" y="4413250"/>
          <p14:tracePt t="32121" x="3498850" y="4394200"/>
          <p14:tracePt t="32138" x="3333750" y="4368800"/>
          <p14:tracePt t="32154" x="3149600" y="4349750"/>
          <p14:tracePt t="32171" x="3009900" y="4343400"/>
          <p14:tracePt t="32188" x="2908300" y="4337050"/>
          <p14:tracePt t="32205" x="2832100" y="4337050"/>
          <p14:tracePt t="32221" x="2749550" y="4337050"/>
          <p14:tracePt t="32238" x="2635250" y="4337050"/>
          <p14:tracePt t="32255" x="2520950" y="4337050"/>
          <p14:tracePt t="32271" x="2381250" y="4337050"/>
          <p14:tracePt t="32288" x="2273300" y="4337050"/>
          <p14:tracePt t="32304" x="2127250" y="4337050"/>
          <p14:tracePt t="32322" x="2063750" y="4337050"/>
          <p14:tracePt t="32337" x="2006600" y="4330700"/>
          <p14:tracePt t="32354" x="1943100" y="4318000"/>
          <p14:tracePt t="32371" x="1905000" y="4305300"/>
          <p14:tracePt t="32388" x="1866900" y="4298950"/>
          <p14:tracePt t="32405" x="1854200" y="4298950"/>
          <p14:tracePt t="32421" x="1841500" y="4298950"/>
          <p14:tracePt t="32438" x="1828800" y="4298950"/>
          <p14:tracePt t="32454" x="1809750" y="4298950"/>
          <p14:tracePt t="32471" x="1739900" y="4298950"/>
          <p14:tracePt t="32488" x="1657350" y="4298950"/>
          <p14:tracePt t="32488" x="1612900" y="4298950"/>
          <p14:tracePt t="32506" x="1492250" y="4298950"/>
          <p14:tracePt t="32521" x="1397000" y="4305300"/>
          <p14:tracePt t="32538" x="1358900" y="4318000"/>
          <p14:tracePt t="32555" x="1327150" y="4324350"/>
          <p14:tracePt t="32571" x="1295400" y="4330700"/>
          <p14:tracePt t="32606" x="1282700" y="4337050"/>
          <p14:tracePt t="32631" x="1276350" y="4337050"/>
          <p14:tracePt t="32639" x="1270000" y="4337050"/>
          <p14:tracePt t="32663" x="1250950" y="4349750"/>
          <p14:tracePt t="32671" x="1231900" y="4362450"/>
          <p14:tracePt t="32688" x="1219200" y="4375150"/>
          <p14:tracePt t="32689" x="1187450" y="4394200"/>
          <p14:tracePt t="32705" x="1181100" y="4406900"/>
          <p14:tracePt t="32722" x="1174750" y="4419600"/>
          <p14:tracePt t="32739" x="1174750" y="4432300"/>
          <p14:tracePt t="32754" x="1174750" y="4451350"/>
          <p14:tracePt t="32771" x="1174750" y="4464050"/>
          <p14:tracePt t="32788" x="1174750" y="4495800"/>
          <p14:tracePt t="32805" x="1174750" y="4559300"/>
          <p14:tracePt t="32822" x="1174750" y="4591050"/>
          <p14:tracePt t="32838" x="1174750" y="4660900"/>
          <p14:tracePt t="32856" x="1174750" y="4673600"/>
          <p14:tracePt t="32872" x="1162050" y="4692650"/>
          <p14:tracePt t="32888" x="1155700" y="4705350"/>
          <p14:tracePt t="32906" x="1155700" y="4711700"/>
          <p14:tracePt t="32943" x="1155700" y="4724400"/>
          <p14:tracePt t="32943" x="1155700" y="4730750"/>
          <p14:tracePt t="32967" x="1155700" y="4743450"/>
          <p14:tracePt t="32975" x="1155700" y="4756150"/>
          <p14:tracePt t="32991" x="1155700" y="4775200"/>
          <p14:tracePt t="32992" x="1155700" y="4800600"/>
          <p14:tracePt t="33007" x="1149350" y="4813300"/>
          <p14:tracePt t="33022" x="1143000" y="4845050"/>
          <p14:tracePt t="33039" x="1111250" y="4876800"/>
          <p14:tracePt t="33055" x="1092200" y="4889500"/>
          <p14:tracePt t="33072" x="1073150" y="4914900"/>
          <p14:tracePt t="33089" x="1009650" y="4972050"/>
          <p14:tracePt t="33106" x="984250" y="5010150"/>
          <p14:tracePt t="33122" x="971550" y="5029200"/>
          <p14:tracePt t="33139" x="958850" y="5041900"/>
          <p14:tracePt t="33156" x="952500" y="5054600"/>
          <p14:tracePt t="33173" x="939800" y="5073650"/>
          <p14:tracePt t="33189" x="933450" y="5073650"/>
          <p14:tracePt t="33423" x="933450" y="5080000"/>
          <p14:tracePt t="33432" x="933450" y="5086350"/>
          <p14:tracePt t="33432" x="946150" y="5092700"/>
          <p14:tracePt t="33471" x="958850" y="5099050"/>
          <p14:tracePt t="33499" x="965200" y="5099050"/>
          <p14:tracePt t="33499" x="971550" y="5099050"/>
          <p14:tracePt t="33506" x="977900" y="5099050"/>
          <p14:tracePt t="33523" x="990600" y="5105400"/>
          <p14:tracePt t="33539" x="1003300" y="5105400"/>
          <p14:tracePt t="33556" x="1009650" y="5111750"/>
          <p14:tracePt t="33573" x="1028700" y="5118100"/>
          <p14:tracePt t="33590" x="1035050" y="5118100"/>
          <p14:tracePt t="33606" x="1054100" y="5118100"/>
          <p14:tracePt t="33623" x="1066800" y="5124450"/>
          <p14:tracePt t="33640" x="1079500" y="5130800"/>
          <p14:tracePt t="33656" x="1085850" y="5130800"/>
          <p14:tracePt t="33673" x="1092200" y="5137150"/>
          <p14:tracePt t="33690" x="1117600" y="5137150"/>
          <p14:tracePt t="33707" x="1143000" y="5137150"/>
          <p14:tracePt t="33723" x="1181100" y="5137150"/>
          <p14:tracePt t="33740" x="1219200" y="5137150"/>
          <p14:tracePt t="33756" x="1276350" y="5137150"/>
          <p14:tracePt t="33773" x="1308100" y="5137150"/>
          <p14:tracePt t="33790" x="1377950" y="5175250"/>
          <p14:tracePt t="33808" x="1447800" y="5194300"/>
          <p14:tracePt t="33823" x="1530350" y="5207000"/>
          <p14:tracePt t="33840" x="1631950" y="5226050"/>
          <p14:tracePt t="33857" x="1714500" y="5251450"/>
          <p14:tracePt t="33873" x="1816100" y="5289550"/>
          <p14:tracePt t="33890" x="1911350" y="5314950"/>
          <p14:tracePt t="33907" x="2032000" y="5346700"/>
          <p14:tracePt t="33924" x="2197100" y="5365750"/>
          <p14:tracePt t="33940" x="2400300" y="5384800"/>
          <p14:tracePt t="33957" x="2520950" y="5391150"/>
          <p14:tracePt t="33974" x="2603500" y="5391150"/>
          <p14:tracePt t="33974" x="2609850" y="5391150"/>
          <p14:tracePt t="33991" x="2635250" y="5397500"/>
          <p14:tracePt t="34031" x="2641600" y="5397500"/>
          <p14:tracePt t="34047" x="2654300" y="5397500"/>
          <p14:tracePt t="34063" x="2673350" y="5410200"/>
          <p14:tracePt t="34074" x="2692400" y="5410200"/>
          <p14:tracePt t="34074" x="2724150" y="5410200"/>
          <p14:tracePt t="34090" x="2749550" y="5410200"/>
          <p14:tracePt t="34107" x="2781300" y="5422900"/>
          <p14:tracePt t="34124" x="2813050" y="5422900"/>
          <p14:tracePt t="34141" x="2851150" y="5429250"/>
          <p14:tracePt t="34157" x="2876550" y="5429250"/>
          <p14:tracePt t="34174" x="2921000" y="5441950"/>
          <p14:tracePt t="34192" x="2959100" y="5441950"/>
          <p14:tracePt t="34207" x="2990850" y="5448300"/>
          <p14:tracePt t="34224" x="3016250" y="5448300"/>
          <p14:tracePt t="34241" x="3028950" y="5448300"/>
          <p14:tracePt t="34257" x="3060700" y="5448300"/>
          <p14:tracePt t="34275" x="3079750" y="5448300"/>
          <p14:tracePt t="34291" x="3105150" y="5454650"/>
          <p14:tracePt t="34308" x="3155950" y="5454650"/>
          <p14:tracePt t="34324" x="3200400" y="5461000"/>
          <p14:tracePt t="34341" x="3219450" y="5461000"/>
          <p14:tracePt t="34358" x="3244850" y="5461000"/>
          <p14:tracePt t="34374" x="3282950" y="5461000"/>
          <p14:tracePt t="34391" x="3333750" y="5461000"/>
          <p14:tracePt t="34408" x="3384550" y="5461000"/>
          <p14:tracePt t="34424" x="3422650" y="5461000"/>
          <p14:tracePt t="34441" x="3479800" y="5461000"/>
          <p14:tracePt t="34458" x="3543300" y="5461000"/>
          <p14:tracePt t="34474" x="3613150" y="5461000"/>
          <p14:tracePt t="34491" x="3689350" y="5461000"/>
          <p14:tracePt t="34508" x="3759200" y="5461000"/>
          <p14:tracePt t="34525" x="3784600" y="5461000"/>
          <p14:tracePt t="34541" x="3790950" y="5461000"/>
          <p14:tracePt t="34558" x="3797300" y="5461000"/>
          <p14:tracePt t="34558" x="3810000" y="5461000"/>
          <p14:tracePt t="34575" x="3835400" y="5461000"/>
          <p14:tracePt t="34591" x="3924300" y="5454650"/>
          <p14:tracePt t="34608" x="4032250" y="5454650"/>
          <p14:tracePt t="34625" x="4114800" y="5435600"/>
          <p14:tracePt t="34641" x="4210050" y="5435600"/>
          <p14:tracePt t="34658" x="4286250" y="5435600"/>
          <p14:tracePt t="34675" x="4387850" y="5435600"/>
          <p14:tracePt t="34692" x="4521200" y="5454650"/>
          <p14:tracePt t="34708" x="4667250" y="5461000"/>
          <p14:tracePt t="34725" x="4806950" y="5486400"/>
          <p14:tracePt t="34741" x="4908550" y="5511800"/>
          <p14:tracePt t="34758" x="5016500" y="5530850"/>
          <p14:tracePt t="34776" x="5048250" y="5530850"/>
          <p14:tracePt t="34794" x="5067300" y="5537200"/>
          <p14:tracePt t="34809" x="5092700" y="5537200"/>
          <p14:tracePt t="34826" x="5130800" y="5543550"/>
          <p14:tracePt t="34842" x="5168900" y="5543550"/>
          <p14:tracePt t="34860" x="5219700" y="5543550"/>
          <p14:tracePt t="34876" x="5270500" y="5549900"/>
          <p14:tracePt t="34893" x="5365750" y="5556250"/>
          <p14:tracePt t="34909" x="5530850" y="5581650"/>
          <p14:tracePt t="34926" x="5683250" y="5581650"/>
          <p14:tracePt t="34943" x="5930900" y="5581650"/>
          <p14:tracePt t="34961" x="6019800" y="5581650"/>
          <p14:tracePt t="34977" x="6045200" y="5581650"/>
          <p14:tracePt t="34993" x="6064250" y="5581650"/>
          <p14:tracePt t="35010" x="6096000" y="5581650"/>
          <p14:tracePt t="35026" x="6153150" y="5581650"/>
          <p14:tracePt t="35043" x="6223000" y="5575300"/>
          <p14:tracePt t="35060" x="6311900" y="5568950"/>
          <p14:tracePt t="35076" x="6400800" y="5556250"/>
          <p14:tracePt t="35093" x="6477000" y="5524500"/>
          <p14:tracePt t="35110" x="6546850" y="5511800"/>
          <p14:tracePt t="35127" x="6635750" y="5480050"/>
          <p14:tracePt t="35143" x="6826250" y="5461000"/>
          <p14:tracePt t="35161" x="6946900" y="5435600"/>
          <p14:tracePt t="35177" x="7048500" y="5422900"/>
          <p14:tracePt t="35193" x="7086600" y="5403850"/>
          <p14:tracePt t="35210" x="7099300" y="5397500"/>
          <p14:tracePt t="35227" x="7105650" y="5391150"/>
          <p14:tracePt t="35243" x="7137400" y="5391150"/>
          <p14:tracePt t="35260" x="7169150" y="5384800"/>
          <p14:tracePt t="35277" x="7200900" y="5372100"/>
          <p14:tracePt t="35293" x="7239000" y="5359400"/>
          <p14:tracePt t="35310" x="7289800" y="5340350"/>
          <p14:tracePt t="35327" x="7346950" y="5327650"/>
          <p14:tracePt t="35345" x="7372350" y="5327650"/>
          <p14:tracePt t="35361" x="7397750" y="5308600"/>
          <p14:tracePt t="35400" x="7416800" y="5308600"/>
          <p14:tracePt t="35408" x="7435850" y="5308600"/>
          <p14:tracePt t="35416" x="7448550" y="5308600"/>
          <p14:tracePt t="35427" x="7467600" y="5308600"/>
          <p14:tracePt t="35444" x="7486650" y="5302250"/>
          <p14:tracePt t="35460" x="7499350" y="5302250"/>
          <p14:tracePt t="35477" x="7512050" y="5302250"/>
          <p14:tracePt t="35493" x="7524750" y="5295900"/>
          <p14:tracePt t="35493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572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Describe the concepts in solvent extraction?</a:t>
            </a:r>
          </a:p>
          <a:p>
            <a:pPr lvl="0"/>
            <a:r>
              <a:rPr lang="en-US" dirty="0" smtClean="0"/>
              <a:t>What is third phase formation in solvent extraction?</a:t>
            </a:r>
          </a:p>
          <a:p>
            <a:pPr lvl="1"/>
            <a:r>
              <a:rPr lang="en-US" dirty="0" smtClean="0"/>
              <a:t>How can it be controlled?</a:t>
            </a:r>
          </a:p>
          <a:p>
            <a:pPr lvl="1"/>
            <a:r>
              <a:rPr lang="en-US" dirty="0" smtClean="0"/>
              <a:t>What is third phase important to understand for actinide separations?</a:t>
            </a:r>
          </a:p>
          <a:p>
            <a:pPr lvl="1"/>
            <a:r>
              <a:rPr lang="en-US" dirty="0" smtClean="0"/>
              <a:t>How can it be exploited in chemistry?</a:t>
            </a:r>
          </a:p>
          <a:p>
            <a:r>
              <a:rPr lang="en-US" dirty="0" smtClean="0"/>
              <a:t>Describe a volatility based separation for Pu.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67"/>
    </mc:Choice>
    <mc:Fallback xmlns="">
      <p:transition spd="slow" advTm="17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71" x="1435100" y="1879600"/>
          <p14:tracePt t="1727" x="1441450" y="1879600"/>
          <p14:tracePt t="1775" x="1454150" y="1879600"/>
          <p14:tracePt t="1783" x="1460500" y="1879600"/>
          <p14:tracePt t="1791" x="1479550" y="1892300"/>
          <p14:tracePt t="1799" x="1485900" y="1898650"/>
          <p14:tracePt t="1808" x="1517650" y="1924050"/>
          <p14:tracePt t="1824" x="1549400" y="1943100"/>
          <p14:tracePt t="1839" x="1581150" y="1962150"/>
          <p14:tracePt t="1872" x="1663700" y="1962150"/>
          <p14:tracePt t="1880" x="1790700" y="1968500"/>
          <p14:tracePt t="1895" x="1924050" y="2019300"/>
          <p14:tracePt t="1911" x="2095500" y="2101850"/>
          <p14:tracePt t="1928" x="2336800" y="2178050"/>
          <p14:tracePt t="1944" x="2546350" y="2241550"/>
          <p14:tracePt t="1958" x="2825750" y="2336800"/>
          <p14:tracePt t="1974" x="3155950" y="2432050"/>
          <p14:tracePt t="1987" x="3479800" y="2495550"/>
          <p14:tracePt t="2005" x="3867150" y="2520950"/>
          <p14:tracePt t="2021" x="4787900" y="2451100"/>
          <p14:tracePt t="2038" x="5175250" y="2387600"/>
          <p14:tracePt t="2054" x="6172200" y="2279650"/>
          <p14:tracePt t="2072" x="6610350" y="2279650"/>
          <p14:tracePt t="2087" x="6991350" y="2279650"/>
          <p14:tracePt t="2104" x="7423150" y="2254250"/>
          <p14:tracePt t="2121" x="7785100" y="2184400"/>
          <p14:tracePt t="2137" x="7988300" y="2178050"/>
          <p14:tracePt t="2155" x="8140700" y="2178050"/>
          <p14:tracePt t="2170" x="8318500" y="2184400"/>
          <p14:tracePt t="2187" x="8458200" y="2184400"/>
          <p14:tracePt t="2204" x="8578850" y="2184400"/>
          <p14:tracePt t="2221" x="8642350" y="2152650"/>
          <p14:tracePt t="2238" x="8686800" y="2114550"/>
          <p14:tracePt t="2256" x="8731250" y="2076450"/>
          <p14:tracePt t="2271" x="8743950" y="2038350"/>
          <p14:tracePt t="2287" x="8756650" y="2000250"/>
          <p14:tracePt t="2305" x="8756650" y="1936750"/>
          <p14:tracePt t="2321" x="8756650" y="1892300"/>
          <p14:tracePt t="2338" x="8756650" y="1809750"/>
          <p14:tracePt t="2355" x="8756650" y="1752600"/>
          <p14:tracePt t="2371" x="8756650" y="1682750"/>
          <p14:tracePt t="2388" x="8756650" y="1625600"/>
          <p14:tracePt t="2405" x="8756650" y="1587500"/>
          <p14:tracePt t="2421" x="8731250" y="1536700"/>
          <p14:tracePt t="2438" x="8686800" y="1479550"/>
          <p14:tracePt t="2456" x="8629650" y="1435100"/>
          <p14:tracePt t="2471" x="8540750" y="1365250"/>
          <p14:tracePt t="2488" x="8445500" y="1327150"/>
          <p14:tracePt t="2505" x="8375650" y="1308100"/>
          <p14:tracePt t="2522" x="8305800" y="1295400"/>
          <p14:tracePt t="2538" x="8178800" y="1257300"/>
          <p14:tracePt t="2555" x="8045450" y="1225550"/>
          <p14:tracePt t="2572" x="7842250" y="1136650"/>
          <p14:tracePt t="2588" x="7588250" y="1060450"/>
          <p14:tracePt t="2605" x="7308850" y="996950"/>
          <p14:tracePt t="2622" x="6959600" y="946150"/>
          <p14:tracePt t="2639" x="6743700" y="939800"/>
          <p14:tracePt t="2655" x="6502400" y="901700"/>
          <p14:tracePt t="2672" x="6248400" y="850900"/>
          <p14:tracePt t="2688" x="5994400" y="793750"/>
          <p14:tracePt t="2705" x="5797550" y="768350"/>
          <p14:tracePt t="2722" x="5600700" y="730250"/>
          <p14:tracePt t="2739" x="5416550" y="704850"/>
          <p14:tracePt t="2755" x="5251450" y="679450"/>
          <p14:tracePt t="2772" x="5086350" y="654050"/>
          <p14:tracePt t="2789" x="4921250" y="654050"/>
          <p14:tracePt t="2805" x="4718050" y="654050"/>
          <p14:tracePt t="2821" x="4254500" y="654050"/>
          <p14:tracePt t="2837" x="3867150" y="730250"/>
          <p14:tracePt t="2854" x="3549650" y="787400"/>
          <p14:tracePt t="2871" x="3352800" y="812800"/>
          <p14:tracePt t="2888" x="3155950" y="850900"/>
          <p14:tracePt t="2906" x="2870200" y="882650"/>
          <p14:tracePt t="2922" x="2590800" y="933450"/>
          <p14:tracePt t="2939" x="2362200" y="958850"/>
          <p14:tracePt t="2956" x="2178050" y="977900"/>
          <p14:tracePt t="2972" x="2000250" y="1003300"/>
          <p14:tracePt t="2989" x="1892300" y="1009650"/>
          <p14:tracePt t="3006" x="1714500" y="1022350"/>
          <p14:tracePt t="3023" x="1619250" y="1022350"/>
          <p14:tracePt t="3039" x="1498600" y="1022350"/>
          <p14:tracePt t="3056" x="1428750" y="1028700"/>
          <p14:tracePt t="3072" x="1371600" y="1041400"/>
          <p14:tracePt t="3089" x="1339850" y="1060450"/>
          <p14:tracePt t="3106" x="1295400" y="1066800"/>
          <p14:tracePt t="3123" x="1212850" y="1085850"/>
          <p14:tracePt t="3139" x="1143000" y="1104900"/>
          <p14:tracePt t="3156" x="1085850" y="1136650"/>
          <p14:tracePt t="3173" x="1047750" y="1155700"/>
          <p14:tracePt t="3189" x="1009650" y="1187450"/>
          <p14:tracePt t="3206" x="984250" y="1212850"/>
          <p14:tracePt t="3223" x="965200" y="1231900"/>
          <p14:tracePt t="3239" x="952500" y="1257300"/>
          <p14:tracePt t="3256" x="939800" y="1295400"/>
          <p14:tracePt t="3273" x="920750" y="1320800"/>
          <p14:tracePt t="3290" x="895350" y="1384300"/>
          <p14:tracePt t="3306" x="869950" y="1435100"/>
          <p14:tracePt t="3323" x="825500" y="1530350"/>
          <p14:tracePt t="3339" x="787400" y="1670050"/>
          <p14:tracePt t="3356" x="755650" y="1790700"/>
          <p14:tracePt t="3373" x="723900" y="1892300"/>
          <p14:tracePt t="3390" x="711200" y="1936750"/>
          <p14:tracePt t="3407" x="692150" y="2019300"/>
          <p14:tracePt t="3423" x="673100" y="2114550"/>
          <p14:tracePt t="3441" x="666750" y="2190750"/>
          <p14:tracePt t="3456" x="660400" y="2241550"/>
          <p14:tracePt t="3473" x="660400" y="2286000"/>
          <p14:tracePt t="3490" x="660400" y="2311400"/>
          <p14:tracePt t="3507" x="660400" y="2336800"/>
          <p14:tracePt t="3523" x="660400" y="2368550"/>
          <p14:tracePt t="3540" x="660400" y="2387600"/>
          <p14:tracePt t="3556" x="660400" y="2406650"/>
          <p14:tracePt t="3574" x="660400" y="2419350"/>
          <p14:tracePt t="3607" x="660400" y="2425700"/>
          <p14:tracePt t="4449" x="0" y="0"/>
        </p14:tracePtLst>
        <p14:tracePtLst>
          <p14:tracePt t="5960" x="1054100" y="1930400"/>
          <p14:tracePt t="6006" x="1060450" y="1930400"/>
          <p14:tracePt t="6015" x="1066800" y="1930400"/>
          <p14:tracePt t="6036" x="1073150" y="1936750"/>
          <p14:tracePt t="6055" x="1079500" y="1943100"/>
          <p14:tracePt t="6063" x="1098550" y="1943100"/>
          <p14:tracePt t="6070" x="1111250" y="1955800"/>
          <p14:tracePt t="6079" x="1162050" y="1962150"/>
          <p14:tracePt t="6079" x="1200150" y="1968500"/>
          <p14:tracePt t="6103" x="1314450" y="2012950"/>
          <p14:tracePt t="6111" x="1447800" y="2070100"/>
          <p14:tracePt t="6135" x="1631950" y="2152650"/>
          <p14:tracePt t="6144" x="1809750" y="2209800"/>
          <p14:tracePt t="6166" x="1962150" y="2247900"/>
          <p14:tracePt t="6182" x="2127250" y="2286000"/>
          <p14:tracePt t="6198" x="2305050" y="2305050"/>
          <p14:tracePt t="6214" x="2444750" y="2305050"/>
          <p14:tracePt t="6230" x="2565400" y="2311400"/>
          <p14:tracePt t="6247" x="2762250" y="2317750"/>
          <p14:tracePt t="6263" x="3028950" y="2317750"/>
          <p14:tracePt t="6278" x="3448050" y="2273300"/>
          <p14:tracePt t="6278" x="3638550" y="2254250"/>
          <p14:tracePt t="6296" x="4013200" y="2203450"/>
          <p14:tracePt t="6311" x="4286250" y="2197100"/>
          <p14:tracePt t="6328" x="4578350" y="2197100"/>
          <p14:tracePt t="6344" x="4845050" y="2197100"/>
          <p14:tracePt t="6361" x="5073650" y="2197100"/>
          <p14:tracePt t="6378" x="5334000" y="2165350"/>
          <p14:tracePt t="6395" x="5549900" y="2165350"/>
          <p14:tracePt t="6411" x="5695950" y="2165350"/>
          <p14:tracePt t="6428" x="5842000" y="2165350"/>
          <p14:tracePt t="6445" x="5962650" y="2165350"/>
          <p14:tracePt t="6461" x="6070600" y="2165350"/>
          <p14:tracePt t="6461" x="6102350" y="2159000"/>
          <p14:tracePt t="6479" x="6184900" y="2159000"/>
          <p14:tracePt t="6495" x="6292850" y="2152650"/>
          <p14:tracePt t="6511" x="6394450" y="2146300"/>
          <p14:tracePt t="6528" x="6572250" y="2108200"/>
          <p14:tracePt t="6545" x="6737350" y="2057400"/>
          <p14:tracePt t="6561" x="6896100" y="2000250"/>
          <p14:tracePt t="6578" x="7016750" y="1968500"/>
          <p14:tracePt t="6595" x="7118350" y="1955800"/>
          <p14:tracePt t="6612" x="7232650" y="1924050"/>
          <p14:tracePt t="6628" x="7378700" y="1898650"/>
          <p14:tracePt t="6645" x="7562850" y="1854200"/>
          <p14:tracePt t="6662" x="7816850" y="1816100"/>
          <p14:tracePt t="6679" x="7969250" y="1809750"/>
          <p14:tracePt t="6695" x="8128000" y="1758950"/>
          <p14:tracePt t="6712" x="8280400" y="1720850"/>
          <p14:tracePt t="6728" x="8356600" y="1701800"/>
          <p14:tracePt t="6745" x="8413750" y="1689100"/>
          <p14:tracePt t="6762" x="8509000" y="1663700"/>
          <p14:tracePt t="6778" x="8597900" y="1638300"/>
          <p14:tracePt t="6795" x="8699500" y="1631950"/>
          <p14:tracePt t="6812" x="8769350" y="1619250"/>
          <p14:tracePt t="6829" x="8813800" y="1600200"/>
          <p14:tracePt t="6845" x="8845550" y="1587500"/>
          <p14:tracePt t="6886" x="8851900" y="1587500"/>
          <p14:tracePt t="6905" x="8858250" y="1581150"/>
          <p14:tracePt t="6911" x="8864600" y="1574800"/>
          <p14:tracePt t="6935" x="8864600" y="1568450"/>
          <p14:tracePt t="7048" x="8864600" y="1562100"/>
          <p14:tracePt t="7056" x="8864600" y="1549400"/>
          <p14:tracePt t="7080" x="8858250" y="1549400"/>
          <p14:tracePt t="7087" x="8851900" y="1549400"/>
          <p14:tracePt t="7096" x="8845550" y="1543050"/>
          <p14:tracePt t="7097" x="8826500" y="1530350"/>
          <p14:tracePt t="7113" x="8813800" y="1524000"/>
          <p14:tracePt t="7130" x="8807450" y="1517650"/>
          <p14:tracePt t="7147" x="8782050" y="1498600"/>
          <p14:tracePt t="7163" x="8775700" y="1485900"/>
          <p14:tracePt t="7180" x="8756650" y="1466850"/>
          <p14:tracePt t="7197" x="8731250" y="1454150"/>
          <p14:tracePt t="7214" x="8699500" y="1435100"/>
          <p14:tracePt t="7230" x="8661400" y="1409700"/>
          <p14:tracePt t="7248" x="8629650" y="1384300"/>
          <p14:tracePt t="7264" x="8610600" y="1365250"/>
          <p14:tracePt t="7281" x="8578850" y="1346200"/>
          <p14:tracePt t="7297" x="8559800" y="1339850"/>
          <p14:tracePt t="7314" x="8496300" y="1301750"/>
          <p14:tracePt t="7332" x="8432800" y="1270000"/>
          <p14:tracePt t="7347" x="8331200" y="1206500"/>
          <p14:tracePt t="7364" x="8229600" y="1174750"/>
          <p14:tracePt t="7380" x="8172450" y="1168400"/>
          <p14:tracePt t="7397" x="8096250" y="1155700"/>
          <p14:tracePt t="7414" x="8013700" y="1149350"/>
          <p14:tracePt t="7431" x="7880350" y="1149350"/>
          <p14:tracePt t="7448" x="7785100" y="1149350"/>
          <p14:tracePt t="7465" x="7651750" y="1130300"/>
          <p14:tracePt t="7481" x="7493000" y="1085850"/>
          <p14:tracePt t="7497" x="7372350" y="1066800"/>
          <p14:tracePt t="7514" x="7296150" y="1041400"/>
          <p14:tracePt t="7531" x="7213600" y="1041400"/>
          <p14:tracePt t="7548" x="7137400" y="1028700"/>
          <p14:tracePt t="7564" x="7061200" y="1022350"/>
          <p14:tracePt t="7581" x="6959600" y="1003300"/>
          <p14:tracePt t="7597" x="6851650" y="996950"/>
          <p14:tracePt t="7614" x="6731000" y="996950"/>
          <p14:tracePt t="7614" x="6661150" y="977900"/>
          <p14:tracePt t="7632" x="6616700" y="965200"/>
          <p14:tracePt t="7647" x="6445250" y="946150"/>
          <p14:tracePt t="7664" x="6388100" y="939800"/>
          <p14:tracePt t="7681" x="6343650" y="933450"/>
          <p14:tracePt t="7698" x="6280150" y="920750"/>
          <p14:tracePt t="7714" x="6165850" y="914400"/>
          <p14:tracePt t="7731" x="6064250" y="901700"/>
          <p14:tracePt t="7748" x="5943600" y="882650"/>
          <p14:tracePt t="7765" x="5842000" y="876300"/>
          <p14:tracePt t="7781" x="5746750" y="876300"/>
          <p14:tracePt t="7798" x="5676900" y="876300"/>
          <p14:tracePt t="7814" x="5480050" y="876300"/>
          <p14:tracePt t="7832" x="5276850" y="876300"/>
          <p14:tracePt t="7849" x="4933950" y="889000"/>
          <p14:tracePt t="7864" x="4565650" y="914400"/>
          <p14:tracePt t="7881" x="4254500" y="933450"/>
          <p14:tracePt t="7897" x="3987800" y="965200"/>
          <p14:tracePt t="7913" x="3759200" y="984250"/>
          <p14:tracePt t="7930" x="3530600" y="1009650"/>
          <p14:tracePt t="7948" x="3314700" y="1009650"/>
          <p14:tracePt t="7965" x="3111500" y="1009650"/>
          <p14:tracePt t="7982" x="2914650" y="1009650"/>
          <p14:tracePt t="7999" x="2736850" y="1009650"/>
          <p14:tracePt t="8016" x="2400300" y="1009650"/>
          <p14:tracePt t="8033" x="2108200" y="1009650"/>
          <p14:tracePt t="8049" x="1797050" y="1009650"/>
          <p14:tracePt t="8066" x="1543050" y="1022350"/>
          <p14:tracePt t="8082" x="1339850" y="1028700"/>
          <p14:tracePt t="8099" x="1181100" y="1054100"/>
          <p14:tracePt t="8116" x="1123950" y="1066800"/>
          <p14:tracePt t="8133" x="1085850" y="1066800"/>
          <p14:tracePt t="8149" x="1079500" y="1073150"/>
          <p14:tracePt t="8418" x="0" y="0"/>
        </p14:tracePtLst>
        <p14:tracePtLst>
          <p14:tracePt t="10119" x="946150" y="1898650"/>
          <p14:tracePt t="10288" x="927100" y="1898650"/>
          <p14:tracePt t="10288" x="901700" y="1898650"/>
          <p14:tracePt t="10303" x="882650" y="1911350"/>
          <p14:tracePt t="10311" x="857250" y="1924050"/>
          <p14:tracePt t="10319" x="831850" y="1955800"/>
          <p14:tracePt t="10319" x="800100" y="1968500"/>
          <p14:tracePt t="10336" x="781050" y="1981200"/>
          <p14:tracePt t="10337" x="736600" y="2012950"/>
          <p14:tracePt t="10353" x="717550" y="2025650"/>
          <p14:tracePt t="10369" x="685800" y="2038350"/>
          <p14:tracePt t="10386" x="666750" y="2082800"/>
          <p14:tracePt t="10402" x="666750" y="2133600"/>
          <p14:tracePt t="10419" x="666750" y="2247900"/>
          <p14:tracePt t="10435" x="666750" y="2368550"/>
          <p14:tracePt t="10452" x="673100" y="2470150"/>
          <p14:tracePt t="10469" x="692150" y="2533650"/>
          <p14:tracePt t="10486" x="723900" y="2616200"/>
          <p14:tracePt t="10502" x="742950" y="2679700"/>
          <p14:tracePt t="10519" x="762000" y="2717800"/>
          <p14:tracePt t="10536" x="787400" y="2749550"/>
          <p14:tracePt t="10552" x="806450" y="2781300"/>
          <p14:tracePt t="10569" x="819150" y="2800350"/>
          <p14:tracePt t="10586" x="831850" y="2813050"/>
          <p14:tracePt t="10602" x="857250" y="2832100"/>
          <p14:tracePt t="10619" x="889000" y="2863850"/>
          <p14:tracePt t="10636" x="965200" y="2927350"/>
          <p14:tracePt t="10652" x="1022350" y="2978150"/>
          <p14:tracePt t="10669" x="1104900" y="3048000"/>
          <p14:tracePt t="10686" x="1212850" y="3111500"/>
          <p14:tracePt t="10702" x="1371600" y="3213100"/>
          <p14:tracePt t="10719" x="1644650" y="3340100"/>
          <p14:tracePt t="10736" x="1822450" y="3397250"/>
          <p14:tracePt t="10753" x="2025650" y="3479800"/>
          <p14:tracePt t="10769" x="2235200" y="3530600"/>
          <p14:tracePt t="10786" x="2470150" y="3568700"/>
          <p14:tracePt t="10804" x="2774950" y="3632200"/>
          <p14:tracePt t="10819" x="3124200" y="3683000"/>
          <p14:tracePt t="10836" x="3397250" y="3721100"/>
          <p14:tracePt t="10853" x="3689350" y="3759200"/>
          <p14:tracePt t="10870" x="3962400" y="3771900"/>
          <p14:tracePt t="10886" x="4191000" y="3797300"/>
          <p14:tracePt t="10903" x="4552950" y="3765550"/>
          <p14:tracePt t="10920" x="4933950" y="3644900"/>
          <p14:tracePt t="10936" x="5441950" y="3505200"/>
          <p14:tracePt t="10954" x="5759450" y="3435350"/>
          <p14:tracePt t="10970" x="6038850" y="3378200"/>
          <p14:tracePt t="10986" x="6381750" y="3321050"/>
          <p14:tracePt t="11003" x="6731000" y="3225800"/>
          <p14:tracePt t="11020" x="7137400" y="3098800"/>
          <p14:tracePt t="11036" x="7454900" y="2971800"/>
          <p14:tracePt t="11053" x="7683500" y="2946400"/>
          <p14:tracePt t="11070" x="7931150" y="2914650"/>
          <p14:tracePt t="11086" x="8267700" y="2889250"/>
          <p14:tracePt t="11104" x="8420100" y="2851150"/>
          <p14:tracePt t="11120" x="8566150" y="2800350"/>
          <p14:tracePt t="11137" x="8661400" y="2768600"/>
          <p14:tracePt t="11153" x="8712200" y="2730500"/>
          <p14:tracePt t="11170" x="8731250" y="2692400"/>
          <p14:tracePt t="11187" x="8782050" y="2641600"/>
          <p14:tracePt t="11203" x="8794750" y="2597150"/>
          <p14:tracePt t="11220" x="8801100" y="2565400"/>
          <p14:tracePt t="11237" x="8801100" y="2508250"/>
          <p14:tracePt t="11253" x="8775700" y="2451100"/>
          <p14:tracePt t="11270" x="8718550" y="2343150"/>
          <p14:tracePt t="11287" x="8604250" y="2184400"/>
          <p14:tracePt t="11304" x="8515350" y="2095500"/>
          <p14:tracePt t="11321" x="8445500" y="2051050"/>
          <p14:tracePt t="11337" x="8331200" y="1987550"/>
          <p14:tracePt t="11354" x="8108950" y="1905000"/>
          <p14:tracePt t="11370" x="7778750" y="1809750"/>
          <p14:tracePt t="11387" x="7232650" y="1689100"/>
          <p14:tracePt t="11404" x="6477000" y="1549400"/>
          <p14:tracePt t="11420" x="5683250" y="1409700"/>
          <p14:tracePt t="11437" x="4870450" y="1333500"/>
          <p14:tracePt t="11454" x="4457700" y="1295400"/>
          <p14:tracePt t="11471" x="3765550" y="1206500"/>
          <p14:tracePt t="11488" x="3378200" y="1130300"/>
          <p14:tracePt t="11504" x="3041650" y="1073150"/>
          <p14:tracePt t="11521" x="2774950" y="1054100"/>
          <p14:tracePt t="11537" x="2540000" y="1054100"/>
          <p14:tracePt t="11554" x="2311400" y="1054100"/>
          <p14:tracePt t="11571" x="2089150" y="1054100"/>
          <p14:tracePt t="11587" x="1835150" y="1098550"/>
          <p14:tracePt t="11604" x="1574800" y="1136650"/>
          <p14:tracePt t="11621" x="1238250" y="1181100"/>
          <p14:tracePt t="11637" x="920750" y="1238250"/>
          <p14:tracePt t="11654" x="622300" y="1314450"/>
          <p14:tracePt t="11672" x="546100" y="1352550"/>
          <p14:tracePt t="11687" x="412750" y="1409700"/>
          <p14:tracePt t="11705" x="374650" y="1435100"/>
          <p14:tracePt t="11721" x="355600" y="1479550"/>
          <p14:tracePt t="11738" x="355600" y="1543050"/>
          <p14:tracePt t="11754" x="330200" y="1619250"/>
          <p14:tracePt t="11771" x="323850" y="1695450"/>
          <p14:tracePt t="11788" x="323850" y="1803400"/>
          <p14:tracePt t="11804" x="323850" y="1949450"/>
          <p14:tracePt t="11821" x="323850" y="2101850"/>
          <p14:tracePt t="11838" x="374650" y="2279650"/>
          <p14:tracePt t="11854" x="444500" y="2438400"/>
          <p14:tracePt t="11871" x="546100" y="2622550"/>
          <p14:tracePt t="11889" x="628650" y="2749550"/>
          <p14:tracePt t="11905" x="698500" y="2857500"/>
          <p14:tracePt t="11922" x="762000" y="2946400"/>
          <p14:tracePt t="11938" x="812800" y="3016250"/>
          <p14:tracePt t="11955" x="876300" y="3105150"/>
          <p14:tracePt t="11971" x="952500" y="3194050"/>
          <p14:tracePt t="11988" x="1066800" y="3270250"/>
          <p14:tracePt t="12005" x="1219200" y="3365500"/>
          <p14:tracePt t="12021" x="1308100" y="3409950"/>
          <p14:tracePt t="12038" x="1377950" y="3429000"/>
          <p14:tracePt t="12055" x="1416050" y="3435350"/>
          <p14:tracePt t="12176" x="1416050" y="3441700"/>
          <p14:tracePt t="12192" x="1416050" y="3448050"/>
          <p14:tracePt t="12352" x="1409700" y="3448050"/>
          <p14:tracePt t="12408" x="1403350" y="3454400"/>
          <p14:tracePt t="12415" x="1397000" y="3460750"/>
          <p14:tracePt t="12431" x="1390650" y="3467100"/>
          <p14:tracePt t="12440" x="1371600" y="3473450"/>
          <p14:tracePt t="12441" x="1365250" y="3479800"/>
          <p14:tracePt t="12441" x="1358900" y="3479800"/>
          <p14:tracePt t="12480" x="1339850" y="3492500"/>
          <p14:tracePt t="12488" x="1333500" y="3498850"/>
          <p14:tracePt t="12489" x="1308100" y="3517900"/>
          <p14:tracePt t="12505" x="1257300" y="3600450"/>
          <p14:tracePt t="12522" x="1162050" y="3721100"/>
          <p14:tracePt t="12539" x="996950" y="3905250"/>
          <p14:tracePt t="12556" x="812800" y="4102100"/>
          <p14:tracePt t="12572" x="685800" y="4248150"/>
          <p14:tracePt t="12589" x="641350" y="4305300"/>
          <p14:tracePt t="12606" x="609600" y="4330700"/>
          <p14:tracePt t="12622" x="603250" y="4343400"/>
          <p14:tracePt t="12639" x="603250" y="4368800"/>
          <p14:tracePt t="12657" x="603250" y="4381500"/>
          <p14:tracePt t="12672" x="558800" y="4438650"/>
          <p14:tracePt t="12689" x="539750" y="4489450"/>
          <p14:tracePt t="12706" x="533400" y="4559300"/>
          <p14:tracePt t="12722" x="533400" y="4654550"/>
          <p14:tracePt t="12739" x="533400" y="4699000"/>
          <p14:tracePt t="12756" x="533400" y="4724400"/>
          <p14:tracePt t="12773" x="533400" y="4737100"/>
          <p14:tracePt t="12789" x="533400" y="4756150"/>
          <p14:tracePt t="12806" x="533400" y="4838700"/>
          <p14:tracePt t="12825" x="533400" y="4883150"/>
          <p14:tracePt t="12839" x="533400" y="5016500"/>
          <p14:tracePt t="12856" x="508000" y="5105400"/>
          <p14:tracePt t="12873" x="495300" y="5168900"/>
          <p14:tracePt t="12889" x="488950" y="5187950"/>
          <p14:tracePt t="12906" x="482600" y="5213350"/>
          <p14:tracePt t="12923" x="476250" y="5219700"/>
          <p14:tracePt t="12939" x="476250" y="5238750"/>
          <p14:tracePt t="12956" x="476250" y="5245100"/>
          <p14:tracePt t="12973" x="476250" y="5264150"/>
          <p14:tracePt t="12988" x="476250" y="5283200"/>
          <p14:tracePt t="13005" x="501650" y="5314950"/>
          <p14:tracePt t="13022" x="558800" y="5365750"/>
          <p14:tracePt t="13040" x="615950" y="5416550"/>
          <p14:tracePt t="13056" x="660400" y="5441950"/>
          <p14:tracePt t="13073" x="692150" y="5461000"/>
          <p14:tracePt t="13090" x="717550" y="5467350"/>
          <p14:tracePt t="13106" x="723900" y="5473700"/>
          <p14:tracePt t="13123" x="762000" y="5492750"/>
          <p14:tracePt t="13140" x="774700" y="5492750"/>
          <p14:tracePt t="13157" x="787400" y="5505450"/>
          <p14:tracePt t="13173" x="793750" y="5511800"/>
          <p14:tracePt t="13190" x="819150" y="5518150"/>
          <p14:tracePt t="13206" x="844550" y="5530850"/>
          <p14:tracePt t="13206" x="857250" y="5543550"/>
          <p14:tracePt t="13224" x="901700" y="5562600"/>
          <p14:tracePt t="13242" x="996950" y="5594350"/>
          <p14:tracePt t="13257" x="1111250" y="5638800"/>
          <p14:tracePt t="13273" x="1257300" y="5676900"/>
          <p14:tracePt t="13290" x="1371600" y="5708650"/>
          <p14:tracePt t="13307" x="1454150" y="5740400"/>
          <p14:tracePt t="13323" x="1517650" y="5772150"/>
          <p14:tracePt t="13340" x="1562100" y="5791200"/>
          <p14:tracePt t="13357" x="1619250" y="5835650"/>
          <p14:tracePt t="13374" x="1663700" y="5854700"/>
          <p14:tracePt t="13390" x="1714500" y="5892800"/>
          <p14:tracePt t="13407" x="1892300" y="5956300"/>
          <p14:tracePt t="13425" x="2044700" y="6000750"/>
          <p14:tracePt t="13441" x="2216150" y="6070600"/>
          <p14:tracePt t="13457" x="2457450" y="6127750"/>
          <p14:tracePt t="13474" x="2768600" y="6216650"/>
          <p14:tracePt t="13490" x="3003550" y="6254750"/>
          <p14:tracePt t="13507" x="3219450" y="6280150"/>
          <p14:tracePt t="13524" x="3473450" y="6299200"/>
          <p14:tracePt t="13540" x="3714750" y="6299200"/>
          <p14:tracePt t="13557" x="3968750" y="6299200"/>
          <p14:tracePt t="13574" x="4222750" y="6311900"/>
          <p14:tracePt t="13591" x="4464050" y="6337300"/>
          <p14:tracePt t="13607" x="4851400" y="6337300"/>
          <p14:tracePt t="13625" x="5086350" y="6337300"/>
          <p14:tracePt t="13641" x="5327650" y="6337300"/>
          <p14:tracePt t="13657" x="5556250" y="6356350"/>
          <p14:tracePt t="13674" x="5772150" y="6356350"/>
          <p14:tracePt t="13691" x="5962650" y="6356350"/>
          <p14:tracePt t="13708" x="6172200" y="6356350"/>
          <p14:tracePt t="13724" x="6343650" y="6337300"/>
          <p14:tracePt t="13741" x="6477000" y="6305550"/>
          <p14:tracePt t="13758" x="6616700" y="6254750"/>
          <p14:tracePt t="13774" x="6743700" y="6172200"/>
          <p14:tracePt t="13791" x="6972300" y="6057900"/>
          <p14:tracePt t="13808" x="7156450" y="5969000"/>
          <p14:tracePt t="13825" x="7359650" y="5886450"/>
          <p14:tracePt t="13841" x="7499350" y="5816600"/>
          <p14:tracePt t="13858" x="7581900" y="5772150"/>
          <p14:tracePt t="13874" x="7683500" y="5702300"/>
          <p14:tracePt t="13891" x="7804150" y="5619750"/>
          <p14:tracePt t="13908" x="7918450" y="5543550"/>
          <p14:tracePt t="13924" x="8089900" y="5441950"/>
          <p14:tracePt t="13941" x="8286750" y="5321300"/>
          <p14:tracePt t="13958" x="8566150" y="5168900"/>
          <p14:tracePt t="13975" x="8750300" y="5073650"/>
          <p14:tracePt t="13991" x="8928100" y="4984750"/>
          <p14:tracePt t="14008" x="9036050" y="4933950"/>
          <p14:tracePt t="14025" x="9137650" y="4883150"/>
          <p14:tracePt t="14041" x="9137650" y="4806950"/>
          <p14:tracePt t="14058" x="9137650" y="4737100"/>
          <p14:tracePt t="14075" x="9137650" y="4667250"/>
          <p14:tracePt t="14092" x="9137650" y="4616450"/>
          <p14:tracePt t="14108" x="9137650" y="4578350"/>
          <p14:tracePt t="14125" x="9137650" y="4552950"/>
          <p14:tracePt t="14141" x="9137650" y="4470400"/>
          <p14:tracePt t="14158" x="9137650" y="4413250"/>
          <p14:tracePt t="14175" x="9137650" y="4362450"/>
          <p14:tracePt t="14192" x="9137650" y="4349750"/>
          <p14:tracePt t="14208" x="9137650" y="4343400"/>
          <p14:tracePt t="14256" x="9118600" y="4343400"/>
          <p14:tracePt t="14268" x="9105900" y="4343400"/>
          <p14:tracePt t="14268" x="9074150" y="4343400"/>
          <p14:tracePt t="14275" x="9017000" y="4343400"/>
          <p14:tracePt t="14291" x="8909050" y="4318000"/>
          <p14:tracePt t="14308" x="8769350" y="4229100"/>
          <p14:tracePt t="14326" x="8616950" y="4178300"/>
          <p14:tracePt t="14342" x="8458200" y="4127500"/>
          <p14:tracePt t="14359" x="8318500" y="4044950"/>
          <p14:tracePt t="14375" x="8115300" y="3962400"/>
          <p14:tracePt t="14393" x="7956550" y="3892550"/>
          <p14:tracePt t="14409" x="7759700" y="3873500"/>
          <p14:tracePt t="14425" x="7505700" y="3854450"/>
          <p14:tracePt t="14443" x="7308850" y="3822700"/>
          <p14:tracePt t="14459" x="7105650" y="3752850"/>
          <p14:tracePt t="14475" x="6927850" y="3695700"/>
          <p14:tracePt t="14492" x="6750050" y="3663950"/>
          <p14:tracePt t="14509" x="6584950" y="3625850"/>
          <p14:tracePt t="14525" x="6419850" y="3581400"/>
          <p14:tracePt t="14542" x="6223000" y="3556000"/>
          <p14:tracePt t="14559" x="5924550" y="3492500"/>
          <p14:tracePt t="14576" x="5715000" y="3429000"/>
          <p14:tracePt t="14592" x="5441950" y="3359150"/>
          <p14:tracePt t="14609" x="5162550" y="3308350"/>
          <p14:tracePt t="14625" x="4914900" y="3289300"/>
          <p14:tracePt t="14642" x="4711700" y="3289300"/>
          <p14:tracePt t="14659" x="4559300" y="3289300"/>
          <p14:tracePt t="14676" x="4406900" y="3314700"/>
          <p14:tracePt t="14692" x="4203700" y="3378200"/>
          <p14:tracePt t="14709" x="3956050" y="3467100"/>
          <p14:tracePt t="14726" x="3778250" y="3505200"/>
          <p14:tracePt t="14742" x="3613150" y="3530600"/>
          <p14:tracePt t="14742" x="3536950" y="3549650"/>
          <p14:tracePt t="14760" x="3359150" y="3581400"/>
          <p14:tracePt t="14776" x="3206750" y="3632200"/>
          <p14:tracePt t="14793" x="3009900" y="3651250"/>
          <p14:tracePt t="14809" x="2692400" y="3670300"/>
          <p14:tracePt t="14826" x="2241550" y="3695700"/>
          <p14:tracePt t="14844" x="1797050" y="3695700"/>
          <p14:tracePt t="14859" x="1485900" y="3695700"/>
          <p14:tracePt t="14876" x="1301750" y="3708400"/>
          <p14:tracePt t="14893" x="1162050" y="3714750"/>
          <p14:tracePt t="14910" x="1060450" y="3727450"/>
          <p14:tracePt t="14926" x="939800" y="3727450"/>
          <p14:tracePt t="14943" x="793750" y="3746500"/>
          <p14:tracePt t="14960" x="673100" y="3746500"/>
          <p14:tracePt t="14976" x="565150" y="3765550"/>
          <p14:tracePt t="14993" x="457200" y="3784600"/>
          <p14:tracePt t="15010" x="425450" y="3803650"/>
          <p14:tracePt t="15026" x="419100" y="3816350"/>
          <p14:tracePt t="15043" x="412750" y="3835400"/>
          <p14:tracePt t="15060" x="412750" y="3879850"/>
          <p14:tracePt t="15076" x="412750" y="3917950"/>
          <p14:tracePt t="15093" x="412750" y="3975100"/>
          <p14:tracePt t="15110" x="419100" y="4038600"/>
          <p14:tracePt t="15126" x="527050" y="4178300"/>
          <p14:tracePt t="15143" x="933450" y="4591050"/>
          <p14:tracePt t="15161" x="1187450" y="4826000"/>
          <p14:tracePt t="15177" x="1358900" y="4959350"/>
          <p14:tracePt t="15193" x="1479550" y="5022850"/>
          <p14:tracePt t="15210" x="1574800" y="5073650"/>
          <p14:tracePt t="15227" x="1612900" y="5105400"/>
          <p14:tracePt t="15243" x="1657350" y="5149850"/>
          <p14:tracePt t="15262" x="1695450" y="5181600"/>
          <p14:tracePt t="15277" x="1720850" y="5200650"/>
          <p14:tracePt t="15293" x="1739900" y="5213350"/>
          <p14:tracePt t="15310" x="1752600" y="5219700"/>
          <p14:tracePt t="15327" x="1784350" y="5245100"/>
          <p14:tracePt t="15345" x="1816100" y="5257800"/>
          <p14:tracePt t="15360" x="1854200" y="5283200"/>
          <p14:tracePt t="15377" x="1911350" y="5314950"/>
          <p14:tracePt t="15394" x="1993900" y="5378450"/>
          <p14:tracePt t="15410" x="2057400" y="5410200"/>
          <p14:tracePt t="15427" x="2095500" y="5422900"/>
          <p14:tracePt t="15444" x="2139950" y="5435600"/>
          <p14:tracePt t="15460" x="2165350" y="5448300"/>
          <p14:tracePt t="15477" x="2203450" y="5467350"/>
          <p14:tracePt t="15494" x="2216150" y="5473700"/>
          <p14:tracePt t="15510" x="2247900" y="5492750"/>
          <p14:tracePt t="15527" x="2292350" y="5511800"/>
          <p14:tracePt t="15545" x="2330450" y="5511800"/>
          <p14:tracePt t="15561" x="2355850" y="5511800"/>
          <p14:tracePt t="15577" x="2368550" y="5511800"/>
          <p14:tracePt t="15594" x="2374900" y="5511800"/>
          <p14:tracePt t="15640" x="2387600" y="5518150"/>
          <p14:tracePt t="15656" x="2393950" y="5524500"/>
          <p14:tracePt t="15664" x="2400300" y="5537200"/>
          <p14:tracePt t="15664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PDF 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Respond to Lecture 9 PDF quiz</a:t>
            </a:r>
          </a:p>
          <a:p>
            <a:r>
              <a:rPr lang="en-US" dirty="0" smtClean="0"/>
              <a:t>Provide comment on blog</a:t>
            </a:r>
          </a:p>
          <a:p>
            <a:endParaRPr lang="en-US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08"/>
    </mc:Choice>
    <mc:Fallback xmlns="">
      <p:transition spd="slow" advTm="9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 separations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 smtClean="0"/>
              <a:t>1855 MT Pu produced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Current rate of 70-75 MT/years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225 MT for fuel cycle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260 MT for weapons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Large scale separations based on manipulation of Pu oxidation state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Aqueous (PUREX)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Non-aqueous (Pyroprocessing)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Precipitation methods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Basis of bismuth phosphate separation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Precipitation of BiPO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 in acid carries tri- and tetravalent actinides</a:t>
            </a:r>
          </a:p>
          <a:p>
            <a:pPr lvl="3">
              <a:lnSpc>
                <a:spcPct val="80000"/>
              </a:lnSpc>
            </a:pPr>
            <a:r>
              <a:rPr lang="en-US" sz="2000" dirty="0" smtClean="0"/>
              <a:t>Bismuth nitrate and phosphoric acid</a:t>
            </a:r>
          </a:p>
          <a:p>
            <a:pPr lvl="3">
              <a:lnSpc>
                <a:spcPct val="80000"/>
              </a:lnSpc>
            </a:pPr>
            <a:r>
              <a:rPr lang="en-US" sz="2000" dirty="0" smtClean="0"/>
              <a:t>Separation of solid, then oxidation to Pu(VI)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Sulfuric acid forms solution U sulfate, preventing precipitation 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Used after initial purification methods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LaF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 for precipitation of trivalent and tetravalent actinides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0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312"/>
    </mc:Choice>
    <mc:Fallback xmlns="">
      <p:transition spd="slow" advTm="1723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340" x="4210050" y="1778000"/>
          <p14:tracePt t="9526" x="4210050" y="1771650"/>
          <p14:tracePt t="9544" x="4216400" y="1765300"/>
          <p14:tracePt t="9558" x="4216400" y="1758950"/>
          <p14:tracePt t="9566" x="4222750" y="1746250"/>
          <p14:tracePt t="9578" x="4222750" y="1733550"/>
          <p14:tracePt t="9598" x="4222750" y="1701800"/>
          <p14:tracePt t="9628" x="4222750" y="1689100"/>
          <p14:tracePt t="9630" x="4222750" y="1676400"/>
          <p14:tracePt t="9646" x="4222750" y="1663700"/>
          <p14:tracePt t="9661" x="4222750" y="1644650"/>
          <p14:tracePt t="9683" x="4222750" y="1619250"/>
          <p14:tracePt t="9695" x="4222750" y="1593850"/>
          <p14:tracePt t="9713" x="4222750" y="1562100"/>
          <p14:tracePt t="9728" x="4222750" y="1517650"/>
          <p14:tracePt t="9745" x="4216400" y="1473200"/>
          <p14:tracePt t="9761" x="4216400" y="1416050"/>
          <p14:tracePt t="9778" x="4203700" y="1371600"/>
          <p14:tracePt t="9795" x="4197350" y="1352550"/>
          <p14:tracePt t="9812" x="4191000" y="1314450"/>
          <p14:tracePt t="9828" x="4184650" y="1295400"/>
          <p14:tracePt t="9845" x="4178300" y="1270000"/>
          <p14:tracePt t="9862" x="4165600" y="1231900"/>
          <p14:tracePt t="9879" x="4152900" y="1206500"/>
          <p14:tracePt t="9895" x="4140200" y="1181100"/>
          <p14:tracePt t="9912" x="4133850" y="1168400"/>
          <p14:tracePt t="9929" x="4121150" y="1149350"/>
          <p14:tracePt t="9945" x="4108450" y="1143000"/>
          <p14:tracePt t="9962" x="4102100" y="1130300"/>
          <p14:tracePt t="9979" x="4089400" y="1117600"/>
          <p14:tracePt t="10038" x="4083050" y="1111250"/>
          <p14:tracePt t="10046" x="4076700" y="1104900"/>
          <p14:tracePt t="10054" x="4064000" y="1098550"/>
          <p14:tracePt t="10062" x="4013200" y="1079500"/>
          <p14:tracePt t="10079" x="3975100" y="1066800"/>
          <p14:tracePt t="10079" x="3873500" y="1035050"/>
          <p14:tracePt t="10096" x="3790950" y="1009650"/>
          <p14:tracePt t="10112" x="3714750" y="1003300"/>
          <p14:tracePt t="10145" x="3644900" y="990600"/>
          <p14:tracePt t="10146" x="3619500" y="990600"/>
          <p14:tracePt t="10162" x="3606800" y="984250"/>
          <p14:tracePt t="10179" x="3600450" y="984250"/>
          <p14:tracePt t="10335" x="3594100" y="984250"/>
          <p14:tracePt t="10374" x="3581400" y="984250"/>
          <p14:tracePt t="10414" x="3575050" y="984250"/>
          <p14:tracePt t="10422" x="3568700" y="977900"/>
          <p14:tracePt t="10431" x="3549650" y="977900"/>
          <p14:tracePt t="10438" x="3505200" y="977900"/>
          <p14:tracePt t="10438" x="3460750" y="958850"/>
          <p14:tracePt t="10448" x="3327400" y="952500"/>
          <p14:tracePt t="10463" x="3225800" y="933450"/>
          <p14:tracePt t="10480" x="3136900" y="927100"/>
          <p14:tracePt t="10496" x="3067050" y="901700"/>
          <p14:tracePt t="10513" x="2990850" y="895350"/>
          <p14:tracePt t="10530" x="2946400" y="882650"/>
          <p14:tracePt t="10547" x="2921000" y="882650"/>
          <p14:tracePt t="10563" x="2908300" y="882650"/>
          <p14:tracePt t="10580" x="2901950" y="882650"/>
          <p14:tracePt t="10597" x="2851150" y="876300"/>
          <p14:tracePt t="10613" x="2762250" y="863600"/>
          <p14:tracePt t="10630" x="2571750" y="831850"/>
          <p14:tracePt t="10647" x="2463800" y="831850"/>
          <p14:tracePt t="10663" x="2406650" y="825500"/>
          <p14:tracePt t="10680" x="2355850" y="825500"/>
          <p14:tracePt t="10696" x="2324100" y="825500"/>
          <p14:tracePt t="10713" x="2286000" y="825500"/>
          <p14:tracePt t="10730" x="2235200" y="825500"/>
          <p14:tracePt t="10747" x="2190750" y="825500"/>
          <p14:tracePt t="10763" x="2127250" y="825500"/>
          <p14:tracePt t="10780" x="2057400" y="825500"/>
          <p14:tracePt t="10797" x="1968500" y="825500"/>
          <p14:tracePt t="10814" x="1828800" y="825500"/>
          <p14:tracePt t="10831" x="1720850" y="825500"/>
          <p14:tracePt t="10847" x="1631950" y="825500"/>
          <p14:tracePt t="10865" x="1530350" y="825500"/>
          <p14:tracePt t="10880" x="1473200" y="825500"/>
          <p14:tracePt t="10897" x="1435100" y="825500"/>
          <p14:tracePt t="10913" x="1390650" y="831850"/>
          <p14:tracePt t="10930" x="1346200" y="838200"/>
          <p14:tracePt t="10947" x="1301750" y="857250"/>
          <p14:tracePt t="10964" x="1276350" y="869950"/>
          <p14:tracePt t="10980" x="1231900" y="895350"/>
          <p14:tracePt t="10997" x="1193800" y="914400"/>
          <p14:tracePt t="11014" x="1104900" y="946150"/>
          <p14:tracePt t="11031" x="1035050" y="977900"/>
          <p14:tracePt t="11048" x="946150" y="1041400"/>
          <p14:tracePt t="11064" x="895350" y="1079500"/>
          <p14:tracePt t="11081" x="869950" y="1117600"/>
          <p14:tracePt t="11098" x="850900" y="1187450"/>
          <p14:tracePt t="11114" x="831850" y="1250950"/>
          <p14:tracePt t="11131" x="812800" y="1289050"/>
          <p14:tracePt t="11147" x="800100" y="1314450"/>
          <p14:tracePt t="11164" x="793750" y="1333500"/>
          <p14:tracePt t="11181" x="787400" y="1384300"/>
          <p14:tracePt t="11197" x="781050" y="1485900"/>
          <p14:tracePt t="11215" x="774700" y="1530350"/>
          <p14:tracePt t="11231" x="755650" y="1708150"/>
          <p14:tracePt t="11247" x="749300" y="1809750"/>
          <p14:tracePt t="11264" x="749300" y="1885950"/>
          <p14:tracePt t="11281" x="749300" y="1930400"/>
          <p14:tracePt t="11298" x="749300" y="1955800"/>
          <p14:tracePt t="11314" x="749300" y="1968500"/>
          <p14:tracePt t="11331" x="755650" y="1987550"/>
          <p14:tracePt t="11347" x="768350" y="2006600"/>
          <p14:tracePt t="11364" x="793750" y="2025650"/>
          <p14:tracePt t="11381" x="825500" y="2063750"/>
          <p14:tracePt t="11398" x="863600" y="2120900"/>
          <p14:tracePt t="11415" x="996950" y="2216150"/>
          <p14:tracePt t="11432" x="1085850" y="2260600"/>
          <p14:tracePt t="11448" x="1225550" y="2324100"/>
          <p14:tracePt t="11464" x="1377950" y="2374900"/>
          <p14:tracePt t="11481" x="1568450" y="2425700"/>
          <p14:tracePt t="11498" x="1803400" y="2476500"/>
          <p14:tracePt t="11514" x="2032000" y="2501900"/>
          <p14:tracePt t="11531" x="2260600" y="2552700"/>
          <p14:tracePt t="11548" x="2508250" y="2578100"/>
          <p14:tracePt t="11565" x="2730500" y="2641600"/>
          <p14:tracePt t="11581" x="3016250" y="2698750"/>
          <p14:tracePt t="11599" x="3073400" y="2711450"/>
          <p14:tracePt t="11615" x="3263900" y="2755900"/>
          <p14:tracePt t="11631" x="3352800" y="2774950"/>
          <p14:tracePt t="11648" x="3416300" y="2794000"/>
          <p14:tracePt t="11665" x="3505200" y="2806700"/>
          <p14:tracePt t="11681" x="3562350" y="2813050"/>
          <p14:tracePt t="11697" x="3632200" y="2813050"/>
          <p14:tracePt t="11715" x="3689350" y="2813050"/>
          <p14:tracePt t="11732" x="3765550" y="2813050"/>
          <p14:tracePt t="11748" x="3841750" y="2813050"/>
          <p14:tracePt t="11765" x="3962400" y="2813050"/>
          <p14:tracePt t="11765" x="4019550" y="2813050"/>
          <p14:tracePt t="11783" x="4064000" y="2813050"/>
          <p14:tracePt t="11798" x="4318000" y="2787650"/>
          <p14:tracePt t="11815" x="4483100" y="2749550"/>
          <p14:tracePt t="11832" x="4667250" y="2705100"/>
          <p14:tracePt t="11848" x="4838700" y="2654300"/>
          <p14:tracePt t="11865" x="4972050" y="2584450"/>
          <p14:tracePt t="11882" x="5099050" y="2520950"/>
          <p14:tracePt t="11898" x="5219700" y="2444750"/>
          <p14:tracePt t="11916" x="5378450" y="2368550"/>
          <p14:tracePt t="11932" x="5518150" y="2298700"/>
          <p14:tracePt t="11949" x="5632450" y="2228850"/>
          <p14:tracePt t="11965" x="5753100" y="2133600"/>
          <p14:tracePt t="11982" x="5835650" y="2044700"/>
          <p14:tracePt t="11999" x="5873750" y="2006600"/>
          <p14:tracePt t="12015" x="5911850" y="1962150"/>
          <p14:tracePt t="12032" x="5924550" y="1936750"/>
          <p14:tracePt t="12049" x="5937250" y="1911350"/>
          <p14:tracePt t="12065" x="5937250" y="1885950"/>
          <p14:tracePt t="12082" x="5943600" y="1841500"/>
          <p14:tracePt t="12099" x="5943600" y="1797050"/>
          <p14:tracePt t="12116" x="5943600" y="1733550"/>
          <p14:tracePt t="12132" x="5943600" y="1682750"/>
          <p14:tracePt t="12149" x="5943600" y="1644650"/>
          <p14:tracePt t="12166" x="5930900" y="1600200"/>
          <p14:tracePt t="12183" x="5899150" y="1562100"/>
          <p14:tracePt t="12199" x="5861050" y="1511300"/>
          <p14:tracePt t="12216" x="5772150" y="1435100"/>
          <p14:tracePt t="12232" x="5689600" y="1358900"/>
          <p14:tracePt t="12249" x="5568950" y="1289050"/>
          <p14:tracePt t="12266" x="5473700" y="1225550"/>
          <p14:tracePt t="12282" x="5334000" y="1162050"/>
          <p14:tracePt t="12299" x="5168900" y="1104900"/>
          <p14:tracePt t="12316" x="4978400" y="1041400"/>
          <p14:tracePt t="12333" x="4724400" y="971550"/>
          <p14:tracePt t="12349" x="4406900" y="895350"/>
          <p14:tracePt t="12367" x="4210050" y="869950"/>
          <p14:tracePt t="12383" x="3962400" y="863600"/>
          <p14:tracePt t="12400" x="3721100" y="850900"/>
          <p14:tracePt t="12416" x="3467100" y="844550"/>
          <p14:tracePt t="12433" x="3213100" y="831850"/>
          <p14:tracePt t="12449" x="2978150" y="831850"/>
          <p14:tracePt t="12466" x="2749550" y="831850"/>
          <p14:tracePt t="12483" x="2578100" y="831850"/>
          <p14:tracePt t="12500" x="2438400" y="831850"/>
          <p14:tracePt t="12516" x="2254250" y="831850"/>
          <p14:tracePt t="12533" x="2057400" y="844550"/>
          <p14:tracePt t="12549" x="1739900" y="901700"/>
          <p14:tracePt t="12567" x="1536700" y="908050"/>
          <p14:tracePt t="12584" x="1320800" y="952500"/>
          <p14:tracePt t="12600" x="1136650" y="965200"/>
          <p14:tracePt t="12617" x="1035050" y="977900"/>
          <p14:tracePt t="12633" x="958850" y="984250"/>
          <p14:tracePt t="12650" x="914400" y="1003300"/>
          <p14:tracePt t="12666" x="863600" y="1016000"/>
          <p14:tracePt t="12683" x="819150" y="1022350"/>
          <p14:tracePt t="12701" x="774700" y="1041400"/>
          <p14:tracePt t="12716" x="755650" y="1066800"/>
          <p14:tracePt t="12733" x="730250" y="1085850"/>
          <p14:tracePt t="12766" x="717550" y="1098550"/>
          <p14:tracePt t="12768" x="711200" y="1136650"/>
          <p14:tracePt t="12783" x="698500" y="1168400"/>
          <p14:tracePt t="12800" x="698500" y="1212850"/>
          <p14:tracePt t="12817" x="698500" y="1263650"/>
          <p14:tracePt t="12833" x="698500" y="1289050"/>
          <p14:tracePt t="12850" x="698500" y="1320800"/>
          <p14:tracePt t="12867" x="717550" y="1358900"/>
          <p14:tracePt t="12883" x="742950" y="1371600"/>
          <p14:tracePt t="12900" x="749300" y="1384300"/>
          <p14:tracePt t="12917" x="762000" y="1390650"/>
          <p14:tracePt t="12933" x="787400" y="1390650"/>
          <p14:tracePt t="12950" x="806450" y="1409700"/>
          <p14:tracePt t="12950" x="825500" y="1409700"/>
          <p14:tracePt t="12983" x="844550" y="1428750"/>
          <p14:tracePt t="12984" x="869950" y="1447800"/>
          <p14:tracePt t="13000" x="895350" y="1454150"/>
          <p14:tracePt t="13016" x="933450" y="1460500"/>
          <p14:tracePt t="13033" x="952500" y="1466850"/>
          <p14:tracePt t="13050" x="984250" y="1466850"/>
          <p14:tracePt t="13066" x="996950" y="1466850"/>
          <p14:tracePt t="13082" x="1009650" y="1466850"/>
          <p14:tracePt t="13100" x="1041400" y="1466850"/>
          <p14:tracePt t="13117" x="1060450" y="1466850"/>
          <p14:tracePt t="13134" x="1066800" y="1466850"/>
          <p14:tracePt t="13134" x="1079500" y="1466850"/>
          <p14:tracePt t="13175" x="1098550" y="1466850"/>
          <p14:tracePt t="13183" x="1104900" y="1473200"/>
          <p14:tracePt t="13184" x="1136650" y="1479550"/>
          <p14:tracePt t="13200" x="1155700" y="1479550"/>
          <p14:tracePt t="13217" x="1174750" y="1479550"/>
          <p14:tracePt t="13234" x="1181100" y="1479550"/>
          <p14:tracePt t="13251" x="1193800" y="1479550"/>
          <p14:tracePt t="13267" x="1219200" y="1479550"/>
          <p14:tracePt t="13284" x="1225550" y="1479550"/>
          <p14:tracePt t="13301" x="1238250" y="1479550"/>
          <p14:tracePt t="13317" x="1263650" y="1479550"/>
          <p14:tracePt t="13335" x="1270000" y="1479550"/>
          <p14:tracePt t="13352" x="1276350" y="1479550"/>
          <p14:tracePt t="13368" x="1282700" y="1479550"/>
          <p14:tracePt t="13967" x="1276350" y="1479550"/>
          <p14:tracePt t="14271" x="1289050" y="1485900"/>
          <p14:tracePt t="14279" x="1301750" y="1485900"/>
          <p14:tracePt t="14287" x="1346200" y="1485900"/>
          <p14:tracePt t="14302" x="1365250" y="1485900"/>
          <p14:tracePt t="14303" x="1397000" y="1485900"/>
          <p14:tracePt t="14320" x="1409700" y="1485900"/>
          <p14:tracePt t="14336" x="1447800" y="1485900"/>
          <p14:tracePt t="14352" x="1479550" y="1492250"/>
          <p14:tracePt t="14369" x="1517650" y="1498600"/>
          <p14:tracePt t="14386" x="1549400" y="1498600"/>
          <p14:tracePt t="14402" x="1581150" y="1498600"/>
          <p14:tracePt t="14419" x="1612900" y="1498600"/>
          <p14:tracePt t="14436" x="1663700" y="1498600"/>
          <p14:tracePt t="14453" x="1708150" y="1498600"/>
          <p14:tracePt t="14469" x="1746250" y="1498600"/>
          <p14:tracePt t="14487" x="1784350" y="1498600"/>
          <p14:tracePt t="14503" x="1835150" y="1498600"/>
          <p14:tracePt t="14520" x="1879600" y="1498600"/>
          <p14:tracePt t="14537" x="1930400" y="1498600"/>
          <p14:tracePt t="14553" x="1987550" y="1498600"/>
          <p14:tracePt t="14570" x="2051050" y="1498600"/>
          <p14:tracePt t="14586" x="2127250" y="1498600"/>
          <p14:tracePt t="14603" x="2260600" y="1498600"/>
          <p14:tracePt t="14619" x="2419350" y="1511300"/>
          <p14:tracePt t="14636" x="2584450" y="1530350"/>
          <p14:tracePt t="14653" x="2686050" y="1543050"/>
          <p14:tracePt t="14670" x="2800350" y="1562100"/>
          <p14:tracePt t="14686" x="2940050" y="1562100"/>
          <p14:tracePt t="14704" x="3016250" y="1562100"/>
          <p14:tracePt t="14720" x="3168650" y="1562100"/>
          <p14:tracePt t="14736" x="3321050" y="1562100"/>
          <p14:tracePt t="14753" x="3524250" y="1562100"/>
          <p14:tracePt t="14770" x="3702050" y="1562100"/>
          <p14:tracePt t="14786" x="3829050" y="1562100"/>
          <p14:tracePt t="14803" x="3911600" y="1562100"/>
          <p14:tracePt t="14820" x="3949700" y="1555750"/>
          <p14:tracePt t="14837" x="3975100" y="1549400"/>
          <p14:tracePt t="14853" x="4000500" y="1543050"/>
          <p14:tracePt t="14870" x="4038600" y="1530350"/>
          <p14:tracePt t="14888" x="4070350" y="1511300"/>
          <p14:tracePt t="14904" x="4089400" y="1498600"/>
          <p14:tracePt t="14951" x="4089400" y="1492250"/>
          <p14:tracePt t="14963" x="4089400" y="1485900"/>
          <p14:tracePt t="14963" x="4095750" y="1466850"/>
          <p14:tracePt t="14970" x="4095750" y="1435100"/>
          <p14:tracePt t="14987" x="4095750" y="1416050"/>
          <p14:tracePt t="15003" x="4095750" y="1403350"/>
          <p14:tracePt t="15020" x="4095750" y="1390650"/>
          <p14:tracePt t="15037" x="4095750" y="1371600"/>
          <p14:tracePt t="15054" x="4083050" y="1352550"/>
          <p14:tracePt t="15070" x="4051300" y="1320800"/>
          <p14:tracePt t="15087" x="4051300" y="1308100"/>
          <p14:tracePt t="15104" x="4025900" y="1282700"/>
          <p14:tracePt t="15120" x="4006850" y="1270000"/>
          <p14:tracePt t="15137" x="3968750" y="1250950"/>
          <p14:tracePt t="15154" x="3924300" y="1231900"/>
          <p14:tracePt t="15171" x="3860800" y="1193800"/>
          <p14:tracePt t="15187" x="3790950" y="1162050"/>
          <p14:tracePt t="15204" x="3695700" y="1117600"/>
          <p14:tracePt t="15221" x="3575050" y="1085850"/>
          <p14:tracePt t="15237" x="3416300" y="1041400"/>
          <p14:tracePt t="15254" x="3194050" y="990600"/>
          <p14:tracePt t="15272" x="3073400" y="984250"/>
          <p14:tracePt t="15287" x="2984500" y="965200"/>
          <p14:tracePt t="15304" x="2882900" y="958850"/>
          <p14:tracePt t="15320" x="2768600" y="946150"/>
          <p14:tracePt t="15337" x="2667000" y="927100"/>
          <p14:tracePt t="15354" x="2533650" y="901700"/>
          <p14:tracePt t="15371" x="2413000" y="901700"/>
          <p14:tracePt t="15388" x="2254250" y="901700"/>
          <p14:tracePt t="15404" x="2101850" y="901700"/>
          <p14:tracePt t="15421" x="1866900" y="901700"/>
          <p14:tracePt t="15437" x="1600200" y="901700"/>
          <p14:tracePt t="15454" x="1250950" y="901700"/>
          <p14:tracePt t="15472" x="1035050" y="927100"/>
          <p14:tracePt t="15488" x="895350" y="939800"/>
          <p14:tracePt t="15504" x="749300" y="977900"/>
          <p14:tracePt t="15521" x="666750" y="990600"/>
          <p14:tracePt t="15538" x="596900" y="996950"/>
          <p14:tracePt t="15554" x="565150" y="1016000"/>
          <p14:tracePt t="15571" x="558800" y="1028700"/>
          <p14:tracePt t="15607" x="552450" y="1035050"/>
          <p14:tracePt t="15615" x="552450" y="1047750"/>
          <p14:tracePt t="15621" x="552450" y="1054100"/>
          <p14:tracePt t="15638" x="552450" y="1073150"/>
          <p14:tracePt t="15655" x="577850" y="1098550"/>
          <p14:tracePt t="15671" x="622300" y="1143000"/>
          <p14:tracePt t="15688" x="692150" y="1206500"/>
          <p14:tracePt t="15704" x="774700" y="1276350"/>
          <p14:tracePt t="15721" x="914400" y="1346200"/>
          <p14:tracePt t="15738" x="1060450" y="1435100"/>
          <p14:tracePt t="15755" x="1250950" y="1485900"/>
          <p14:tracePt t="15772" x="1473200" y="1555750"/>
          <p14:tracePt t="15788" x="1682750" y="1600200"/>
          <p14:tracePt t="15805" x="1860550" y="1606550"/>
          <p14:tracePt t="15822" x="2012950" y="1638300"/>
          <p14:tracePt t="15822" x="2057400" y="1638300"/>
          <p14:tracePt t="15839" x="2095500" y="1638300"/>
          <p14:tracePt t="16200" x="2101850" y="1644650"/>
          <p14:tracePt t="16215" x="2101850" y="1651000"/>
          <p14:tracePt t="16231" x="2101850" y="1657350"/>
          <p14:tracePt t="16247" x="2095500" y="1670050"/>
          <p14:tracePt t="16263" x="2089150" y="1682750"/>
          <p14:tracePt t="16279" x="2082800" y="1682750"/>
          <p14:tracePt t="16503" x="2082800" y="1689100"/>
          <p14:tracePt t="16511" x="2089150" y="1695450"/>
          <p14:tracePt t="16519" x="2095500" y="1701800"/>
          <p14:tracePt t="16541" x="0" y="0"/>
        </p14:tracePtLst>
        <p14:tracePtLst>
          <p14:tracePt t="17377" x="3213100" y="1790700"/>
          <p14:tracePt t="17439" x="3213100" y="1784350"/>
          <p14:tracePt t="17447" x="3213100" y="1778000"/>
          <p14:tracePt t="17463" x="3225800" y="1778000"/>
          <p14:tracePt t="17479" x="3244850" y="1778000"/>
          <p14:tracePt t="17487" x="3263900" y="1778000"/>
          <p14:tracePt t="17507" x="3282950" y="1797050"/>
          <p14:tracePt t="17511" x="3333750" y="1828800"/>
          <p14:tracePt t="17524" x="3390900" y="1835150"/>
          <p14:tracePt t="17543" x="3473450" y="1847850"/>
          <p14:tracePt t="17559" x="3549650" y="1847850"/>
          <p14:tracePt t="17559" x="3594100" y="1847850"/>
          <p14:tracePt t="17583" x="3695700" y="1847850"/>
          <p14:tracePt t="17599" x="3740150" y="1847850"/>
          <p14:tracePt t="17615" x="3784600" y="1847850"/>
          <p14:tracePt t="17631" x="3822700" y="1847850"/>
          <p14:tracePt t="17647" x="3867150" y="1847850"/>
          <p14:tracePt t="17663" x="3917950" y="1847850"/>
          <p14:tracePt t="17679" x="3981450" y="1847850"/>
          <p14:tracePt t="17691" x="4057650" y="1847850"/>
          <p14:tracePt t="17711" x="4140200" y="1847850"/>
          <p14:tracePt t="17727" x="4216400" y="1835150"/>
          <p14:tracePt t="17741" x="4298950" y="1809750"/>
          <p14:tracePt t="17758" x="4438650" y="1765300"/>
          <p14:tracePt t="17775" x="4546600" y="1733550"/>
          <p14:tracePt t="17792" x="4616450" y="1701800"/>
          <p14:tracePt t="17808" x="4654550" y="1676400"/>
          <p14:tracePt t="17825" x="4679950" y="1644650"/>
          <p14:tracePt t="17842" x="4686300" y="1625600"/>
          <p14:tracePt t="17858" x="4686300" y="1600200"/>
          <p14:tracePt t="17875" x="4686300" y="1555750"/>
          <p14:tracePt t="17892" x="4686300" y="1524000"/>
          <p14:tracePt t="17908" x="4686300" y="1479550"/>
          <p14:tracePt t="17925" x="4654550" y="1435100"/>
          <p14:tracePt t="17942" x="4622800" y="1403350"/>
          <p14:tracePt t="17958" x="4521200" y="1339850"/>
          <p14:tracePt t="17976" x="4394200" y="1276350"/>
          <p14:tracePt t="17992" x="4229100" y="1225550"/>
          <p14:tracePt t="18008" x="4070350" y="1181100"/>
          <p14:tracePt t="18025" x="3905250" y="1149350"/>
          <p14:tracePt t="18042" x="3733800" y="1130300"/>
          <p14:tracePt t="18059" x="3613150" y="1117600"/>
          <p14:tracePt t="18075" x="3530600" y="1117600"/>
          <p14:tracePt t="18092" x="3448050" y="1130300"/>
          <p14:tracePt t="18108" x="3397250" y="1149350"/>
          <p14:tracePt t="18125" x="3333750" y="1187450"/>
          <p14:tracePt t="18141" x="3282950" y="1212850"/>
          <p14:tracePt t="18157" x="3194050" y="1282700"/>
          <p14:tracePt t="18175" x="3143250" y="1358900"/>
          <p14:tracePt t="18191" x="3117850" y="1422400"/>
          <p14:tracePt t="18210" x="3111500" y="1473200"/>
          <p14:tracePt t="18225" x="3111500" y="1549400"/>
          <p14:tracePt t="18242" x="3117850" y="1619250"/>
          <p14:tracePt t="18259" x="3149600" y="1670050"/>
          <p14:tracePt t="18276" x="3194050" y="1739900"/>
          <p14:tracePt t="18292" x="3263900" y="1790700"/>
          <p14:tracePt t="18309" x="3321050" y="1841500"/>
          <p14:tracePt t="18326" x="3390900" y="1905000"/>
          <p14:tracePt t="18343" x="3562350" y="1968500"/>
          <p14:tracePt t="18359" x="3663950" y="1987550"/>
          <p14:tracePt t="18376" x="3778250" y="1993900"/>
          <p14:tracePt t="18393" x="3898900" y="1993900"/>
          <p14:tracePt t="18409" x="4025900" y="1993900"/>
          <p14:tracePt t="18426" x="4152900" y="1968500"/>
          <p14:tracePt t="18443" x="4241800" y="1943100"/>
          <p14:tracePt t="18459" x="4324350" y="1911350"/>
          <p14:tracePt t="18476" x="4375150" y="1879600"/>
          <p14:tracePt t="18493" x="4400550" y="1854200"/>
          <p14:tracePt t="18509" x="4438650" y="1803400"/>
          <p14:tracePt t="18526" x="4483100" y="1720850"/>
          <p14:tracePt t="18543" x="4495800" y="1670050"/>
          <p14:tracePt t="18559" x="4508500" y="1612900"/>
          <p14:tracePt t="18576" x="4508500" y="1568450"/>
          <p14:tracePt t="18593" x="4514850" y="1530350"/>
          <p14:tracePt t="18609" x="4514850" y="1498600"/>
          <p14:tracePt t="18626" x="4508500" y="1454150"/>
          <p14:tracePt t="18643" x="4464050" y="1416050"/>
          <p14:tracePt t="18660" x="4394200" y="1365250"/>
          <p14:tracePt t="18676" x="4318000" y="1314450"/>
          <p14:tracePt t="18693" x="4171950" y="1263650"/>
          <p14:tracePt t="18710" x="3854450" y="1174750"/>
          <p14:tracePt t="18727" x="3619500" y="1143000"/>
          <p14:tracePt t="18743" x="3422650" y="1143000"/>
          <p14:tracePt t="18760" x="3238500" y="1143000"/>
          <p14:tracePt t="18777" x="3130550" y="1143000"/>
          <p14:tracePt t="18793" x="3041650" y="1143000"/>
          <p14:tracePt t="18810" x="2990850" y="1155700"/>
          <p14:tracePt t="18826" x="2959100" y="1193800"/>
          <p14:tracePt t="18843" x="2946400" y="1225550"/>
          <p14:tracePt t="18860" x="2940050" y="1263650"/>
          <p14:tracePt t="18877" x="2940050" y="1327150"/>
          <p14:tracePt t="18895" x="2940050" y="1384300"/>
          <p14:tracePt t="18910" x="2940050" y="1441450"/>
          <p14:tracePt t="18927" x="2965450" y="1492250"/>
          <p14:tracePt t="18943" x="3022600" y="1549400"/>
          <p14:tracePt t="18960" x="3098800" y="1600200"/>
          <p14:tracePt t="18977" x="3162300" y="1644650"/>
          <p14:tracePt t="18993" x="3238500" y="1689100"/>
          <p14:tracePt t="19010" x="3352800" y="1727200"/>
          <p14:tracePt t="19027" x="3448050" y="1771650"/>
          <p14:tracePt t="19044" x="3594100" y="1784350"/>
          <p14:tracePt t="19060" x="3733800" y="1797050"/>
          <p14:tracePt t="19077" x="3873500" y="1797050"/>
          <p14:tracePt t="19094" x="3987800" y="1797050"/>
          <p14:tracePt t="19094" x="4032250" y="1797050"/>
          <p14:tracePt t="19111" x="4089400" y="1797050"/>
          <p14:tracePt t="19127" x="4152900" y="1765300"/>
          <p14:tracePt t="19144" x="4171950" y="1752600"/>
          <p14:tracePt t="19160" x="4210050" y="1720850"/>
          <p14:tracePt t="19177" x="4235450" y="1676400"/>
          <p14:tracePt t="19194" x="4254500" y="1644650"/>
          <p14:tracePt t="19211" x="4267200" y="1619250"/>
          <p14:tracePt t="19227" x="4273550" y="1574800"/>
          <p14:tracePt t="19243" x="4279900" y="1549400"/>
          <p14:tracePt t="19260" x="4279900" y="1536700"/>
          <p14:tracePt t="19277" x="4279900" y="1517650"/>
          <p14:tracePt t="19294" x="4267200" y="1498600"/>
          <p14:tracePt t="19311" x="4254500" y="1479550"/>
          <p14:tracePt t="19327" x="4178300" y="1454150"/>
          <p14:tracePt t="19344" x="4076700" y="1435100"/>
          <p14:tracePt t="19361" x="3879850" y="1397000"/>
          <p14:tracePt t="19377" x="3663950" y="1371600"/>
          <p14:tracePt t="19394" x="3467100" y="1371600"/>
          <p14:tracePt t="19411" x="3340100" y="1371600"/>
          <p14:tracePt t="19427" x="3225800" y="1371600"/>
          <p14:tracePt t="19444" x="3187700" y="1371600"/>
          <p14:tracePt t="19461" x="3175000" y="1371600"/>
          <p14:tracePt t="19478" x="3162300" y="1384300"/>
          <p14:tracePt t="19494" x="3162300" y="1441450"/>
          <p14:tracePt t="19512" x="3162300" y="1485900"/>
          <p14:tracePt t="19528" x="3175000" y="1562100"/>
          <p14:tracePt t="19544" x="3219450" y="1638300"/>
          <p14:tracePt t="19561" x="3270250" y="1714500"/>
          <p14:tracePt t="19577" x="3333750" y="1765300"/>
          <p14:tracePt t="19595" x="3397250" y="1822450"/>
          <p14:tracePt t="19611" x="3524250" y="1866900"/>
          <p14:tracePt t="19628" x="3619500" y="1898650"/>
          <p14:tracePt t="19644" x="3752850" y="1924050"/>
          <p14:tracePt t="19661" x="3924300" y="1936750"/>
          <p14:tracePt t="19678" x="4178300" y="1955800"/>
          <p14:tracePt t="19695" x="4330700" y="1955800"/>
          <p14:tracePt t="19712" x="4451350" y="1936750"/>
          <p14:tracePt t="19729" x="4527550" y="1898650"/>
          <p14:tracePt t="19745" x="4559300" y="1866900"/>
          <p14:tracePt t="19761" x="4572000" y="1841500"/>
          <p14:tracePt t="19778" x="4578350" y="1803400"/>
          <p14:tracePt t="19795" x="4578350" y="1752600"/>
          <p14:tracePt t="19811" x="4578350" y="1695450"/>
          <p14:tracePt t="19828" x="4578350" y="1644650"/>
          <p14:tracePt t="19845" x="4546600" y="1581150"/>
          <p14:tracePt t="19862" x="4502150" y="1536700"/>
          <p14:tracePt t="19878" x="4413250" y="1479550"/>
          <p14:tracePt t="19895" x="4305300" y="1454150"/>
          <p14:tracePt t="19912" x="4203700" y="1441450"/>
          <p14:tracePt t="19928" x="4057650" y="1422400"/>
          <p14:tracePt t="19945" x="3930650" y="1422400"/>
          <p14:tracePt t="19962" x="3784600" y="1422400"/>
          <p14:tracePt t="19978" x="3702050" y="1422400"/>
          <p14:tracePt t="19995" x="3644900" y="1435100"/>
          <p14:tracePt t="20012" x="3613150" y="1460500"/>
          <p14:tracePt t="20028" x="3594100" y="1479550"/>
          <p14:tracePt t="20045" x="3581400" y="1511300"/>
          <p14:tracePt t="20062" x="3581400" y="1543050"/>
          <p14:tracePt t="20079" x="3581400" y="1555750"/>
          <p14:tracePt t="20079" x="3581400" y="1562100"/>
          <p14:tracePt t="20096" x="3581400" y="1581150"/>
          <p14:tracePt t="20112" x="3581400" y="1593850"/>
          <p14:tracePt t="20129" x="3587750" y="1600200"/>
          <p14:tracePt t="20145" x="3587750" y="1612900"/>
          <p14:tracePt t="20183" x="3594100" y="1619250"/>
          <p14:tracePt t="20200" x="3594100" y="1625600"/>
          <p14:tracePt t="20221" x="3600450" y="1631950"/>
          <p14:tracePt t="20320" x="3600450" y="1638300"/>
          <p14:tracePt t="20337" x="3600450" y="1644650"/>
          <p14:tracePt t="20352" x="3600450" y="1651000"/>
          <p14:tracePt t="20377" x="3606800" y="1663700"/>
          <p14:tracePt t="20408" x="3606800" y="1670050"/>
          <p14:tracePt t="20569" x="3613150" y="1676400"/>
          <p14:tracePt t="20576" x="3619500" y="1682750"/>
          <p14:tracePt t="20582" x="3619500" y="1689100"/>
          <p14:tracePt t="20597" x="3625850" y="1695450"/>
          <p14:tracePt t="20598" x="3632200" y="1720850"/>
          <p14:tracePt t="20614" x="3644900" y="1733550"/>
          <p14:tracePt t="20630" x="3657600" y="1765300"/>
          <p14:tracePt t="20630" x="3670300" y="1778000"/>
          <p14:tracePt t="20648" x="3702050" y="1828800"/>
          <p14:tracePt t="20664" x="3740150" y="1873250"/>
          <p14:tracePt t="20682" x="3797300" y="1917700"/>
          <p14:tracePt t="20697" x="3822700" y="1930400"/>
          <p14:tracePt t="20714" x="3867150" y="1943100"/>
          <p14:tracePt t="20732" x="3917950" y="1981200"/>
          <p14:tracePt t="20747" x="3968750" y="1993900"/>
          <p14:tracePt t="20764" x="4032250" y="2006600"/>
          <p14:tracePt t="20781" x="4057650" y="2012950"/>
          <p14:tracePt t="20798" x="4076700" y="2012950"/>
          <p14:tracePt t="20814" x="4102100" y="2012950"/>
          <p14:tracePt t="20814" x="4108450" y="2012950"/>
          <p14:tracePt t="20832" x="4121150" y="2012950"/>
          <p14:tracePt t="20848" x="4140200" y="2012950"/>
          <p14:tracePt t="20864" x="4159250" y="2012950"/>
          <p14:tracePt t="20881" x="4171950" y="2006600"/>
          <p14:tracePt t="20897" x="4184650" y="2000250"/>
          <p14:tracePt t="20914" x="4197350" y="1987550"/>
          <p14:tracePt t="20931" x="4203700" y="1981200"/>
          <p14:tracePt t="20948" x="4210050" y="1974850"/>
          <p14:tracePt t="20984" x="4210050" y="1968500"/>
          <p14:tracePt t="20984" x="4210050" y="1962150"/>
          <p14:tracePt t="20998" x="4191000" y="1924050"/>
          <p14:tracePt t="21014" x="4159250" y="1873250"/>
          <p14:tracePt t="21031" x="4140200" y="1854200"/>
          <p14:tracePt t="21048" x="4127500" y="1828800"/>
          <p14:tracePt t="21065" x="4114800" y="1828800"/>
          <p14:tracePt t="21081" x="4102100" y="1822450"/>
          <p14:tracePt t="21098" x="4089400" y="1822450"/>
          <p14:tracePt t="21115" x="4070350" y="1822450"/>
          <p14:tracePt t="21131" x="4057650" y="1822450"/>
          <p14:tracePt t="21148" x="4038600" y="1822450"/>
          <p14:tracePt t="21165" x="4025900" y="1822450"/>
          <p14:tracePt t="21181" x="4019550" y="1822450"/>
          <p14:tracePt t="21198" x="4013200" y="1822450"/>
          <p14:tracePt t="21215" x="3994150" y="1822450"/>
          <p14:tracePt t="21232" x="3975100" y="1822450"/>
          <p14:tracePt t="21304" x="3962400" y="1822450"/>
          <p14:tracePt t="21312" x="3949700" y="1822450"/>
          <p14:tracePt t="21323" x="3930650" y="1822450"/>
          <p14:tracePt t="21328" x="3905250" y="1822450"/>
          <p14:tracePt t="21336" x="3835400" y="1816100"/>
          <p14:tracePt t="21348" x="3733800" y="1809750"/>
          <p14:tracePt t="21365" x="3632200" y="1797050"/>
          <p14:tracePt t="21382" x="3498850" y="1758950"/>
          <p14:tracePt t="21398" x="3333750" y="1708150"/>
          <p14:tracePt t="21415" x="3155950" y="1676400"/>
          <p14:tracePt t="21432" x="3009900" y="1657350"/>
          <p14:tracePt t="21449" x="2940050" y="1651000"/>
          <p14:tracePt t="21465" x="2889250" y="1638300"/>
          <p14:tracePt t="21482" x="2832100" y="1638300"/>
          <p14:tracePt t="21499" x="2743200" y="1631950"/>
          <p14:tracePt t="21516" x="2654300" y="1619250"/>
          <p14:tracePt t="21532" x="2552700" y="1606550"/>
          <p14:tracePt t="21549" x="2457450" y="1606550"/>
          <p14:tracePt t="21565" x="2387600" y="1606550"/>
          <p14:tracePt t="21582" x="2330450" y="1606550"/>
          <p14:tracePt t="21599" x="2222500" y="1606550"/>
          <p14:tracePt t="21615" x="2133600" y="1606550"/>
          <p14:tracePt t="21632" x="1993900" y="1606550"/>
          <p14:tracePt t="21649" x="1936750" y="1606550"/>
          <p14:tracePt t="21665" x="1860550" y="1631950"/>
          <p14:tracePt t="21682" x="1784350" y="1651000"/>
          <p14:tracePt t="21699" x="1701800" y="1676400"/>
          <p14:tracePt t="21715" x="1625600" y="1695450"/>
          <p14:tracePt t="21732" x="1581150" y="1727200"/>
          <p14:tracePt t="21749" x="1543050" y="1739900"/>
          <p14:tracePt t="21766" x="1524000" y="1758950"/>
          <p14:tracePt t="21782" x="1511300" y="1784350"/>
          <p14:tracePt t="21799" x="1492250" y="1797050"/>
          <p14:tracePt t="21816" x="1485900" y="1816100"/>
          <p14:tracePt t="21832" x="1485900" y="1841500"/>
          <p14:tracePt t="21849" x="1485900" y="1879600"/>
          <p14:tracePt t="21866" x="1517650" y="1924050"/>
          <p14:tracePt t="21883" x="1555750" y="1962150"/>
          <p14:tracePt t="21899" x="1619250" y="2006600"/>
          <p14:tracePt t="21916" x="1657350" y="2025650"/>
          <p14:tracePt t="21933" x="1701800" y="2063750"/>
          <p14:tracePt t="21949" x="1746250" y="2089150"/>
          <p14:tracePt t="21966" x="1835150" y="2139950"/>
          <p14:tracePt t="21983" x="1905000" y="2159000"/>
          <p14:tracePt t="21999" x="2057400" y="2209800"/>
          <p14:tracePt t="22016" x="2165350" y="2216150"/>
          <p14:tracePt t="22033" x="2292350" y="2228850"/>
          <p14:tracePt t="22049" x="2425700" y="2247900"/>
          <p14:tracePt t="22066" x="2533650" y="2260600"/>
          <p14:tracePt t="22083" x="2654300" y="2279650"/>
          <p14:tracePt t="22100" x="2711450" y="2279650"/>
          <p14:tracePt t="22116" x="2768600" y="2273300"/>
          <p14:tracePt t="22133" x="2844800" y="2228850"/>
          <p14:tracePt t="22150" x="2914650" y="2184400"/>
          <p14:tracePt t="22166" x="2997200" y="2159000"/>
          <p14:tracePt t="22183" x="3124200" y="2114550"/>
          <p14:tracePt t="22200" x="3200400" y="2082800"/>
          <p14:tracePt t="22217" x="3213100" y="2063750"/>
          <p14:tracePt t="22233" x="3219450" y="2057400"/>
          <p14:tracePt t="22250" x="3219450" y="2044700"/>
          <p14:tracePt t="22266" x="3219450" y="2032000"/>
          <p14:tracePt t="22283" x="3219450" y="2000250"/>
          <p14:tracePt t="22300" x="3181350" y="1955800"/>
          <p14:tracePt t="22316" x="3162300" y="1930400"/>
          <p14:tracePt t="22333" x="3117850" y="1898650"/>
          <p14:tracePt t="22350" x="3022600" y="1873250"/>
          <p14:tracePt t="22367" x="2901950" y="1809750"/>
          <p14:tracePt t="22383" x="2717800" y="1752600"/>
          <p14:tracePt t="22383" x="2616200" y="1727200"/>
          <p14:tracePt t="22401" x="2432050" y="1676400"/>
          <p14:tracePt t="22417" x="2273300" y="1644650"/>
          <p14:tracePt t="22433" x="2152650" y="1631950"/>
          <p14:tracePt t="22450" x="2063750" y="1625600"/>
          <p14:tracePt t="22467" x="2000250" y="1606550"/>
          <p14:tracePt t="22484" x="1955800" y="1600200"/>
          <p14:tracePt t="22500" x="1924050" y="1600200"/>
          <p14:tracePt t="22517" x="1898650" y="1600200"/>
          <p14:tracePt t="22533" x="1873250" y="1600200"/>
          <p14:tracePt t="22550" x="1847850" y="1600200"/>
          <p14:tracePt t="22567" x="1828800" y="1625600"/>
          <p14:tracePt t="22584" x="1803400" y="1651000"/>
          <p14:tracePt t="22601" x="1784350" y="1689100"/>
          <p14:tracePt t="22617" x="1784350" y="1708150"/>
          <p14:tracePt t="22634" x="1784350" y="1733550"/>
          <p14:tracePt t="22650" x="1784350" y="1765300"/>
          <p14:tracePt t="22667" x="1784350" y="1803400"/>
          <p14:tracePt t="22683" x="1784350" y="1854200"/>
          <p14:tracePt t="22700" x="1797050" y="1892300"/>
          <p14:tracePt t="22717" x="1809750" y="1911350"/>
          <p14:tracePt t="22734" x="1809750" y="1924050"/>
          <p14:tracePt t="22751" x="1816100" y="1930400"/>
          <p14:tracePt t="22767" x="1816100" y="1936750"/>
          <p14:tracePt t="22784" x="1822450" y="1949450"/>
          <p14:tracePt t="22800" x="1835150" y="1955800"/>
          <p14:tracePt t="22817" x="1847850" y="1955800"/>
          <p14:tracePt t="22834" x="1873250" y="1968500"/>
          <p14:tracePt t="22851" x="1879600" y="1968500"/>
          <p14:tracePt t="22868" x="1911350" y="1981200"/>
          <p14:tracePt t="22884" x="1949450" y="2000250"/>
          <p14:tracePt t="22901" x="2025650" y="2019300"/>
          <p14:tracePt t="22917" x="2127250" y="2025650"/>
          <p14:tracePt t="22934" x="2216150" y="2025650"/>
          <p14:tracePt t="22951" x="2286000" y="2025650"/>
          <p14:tracePt t="22968" x="2381250" y="2012950"/>
          <p14:tracePt t="22986" x="2425700" y="1981200"/>
          <p14:tracePt t="23001" x="2476500" y="1943100"/>
          <p14:tracePt t="23018" x="2514600" y="1917700"/>
          <p14:tracePt t="23034" x="2533650" y="1898650"/>
          <p14:tracePt t="23051" x="2533650" y="1879600"/>
          <p14:tracePt t="23068" x="2533650" y="1847850"/>
          <p14:tracePt t="23085" x="2533650" y="1822450"/>
          <p14:tracePt t="23101" x="2533650" y="1803400"/>
          <p14:tracePt t="23118" x="2533650" y="1790700"/>
          <p14:tracePt t="23135" x="2533650" y="1765300"/>
          <p14:tracePt t="23151" x="2520950" y="1752600"/>
          <p14:tracePt t="23168" x="2489200" y="1720850"/>
          <p14:tracePt t="23185" x="2438400" y="1695450"/>
          <p14:tracePt t="23201" x="2374900" y="1663700"/>
          <p14:tracePt t="23217" x="2292350" y="1663700"/>
          <p14:tracePt t="23233" x="2171700" y="1663700"/>
          <p14:tracePt t="23250" x="2032000" y="1663700"/>
          <p14:tracePt t="23267" x="1847850" y="1663700"/>
          <p14:tracePt t="23284" x="1746250" y="1682750"/>
          <p14:tracePt t="23302" x="1612900" y="1708150"/>
          <p14:tracePt t="23318" x="1504950" y="1720850"/>
          <p14:tracePt t="23335" x="1384300" y="1746250"/>
          <p14:tracePt t="23353" x="1358900" y="1765300"/>
          <p14:tracePt t="23369" x="1352550" y="1765300"/>
          <p14:tracePt t="23385" x="1346200" y="1784350"/>
          <p14:tracePt t="23402" x="1346200" y="1809750"/>
          <p14:tracePt t="23418" x="1346200" y="1822450"/>
          <p14:tracePt t="23435" x="1346200" y="1847850"/>
          <p14:tracePt t="23452" x="1352550" y="1860550"/>
          <p14:tracePt t="23468" x="1371600" y="1885950"/>
          <p14:tracePt t="23485" x="1416050" y="1911350"/>
          <p14:tracePt t="23502" x="1454150" y="1924050"/>
          <p14:tracePt t="23519" x="1536700" y="1974850"/>
          <p14:tracePt t="23535" x="1638300" y="2019300"/>
          <p14:tracePt t="23552" x="1822450" y="2076450"/>
          <p14:tracePt t="23570" x="1936750" y="2101850"/>
          <p14:tracePt t="23585" x="2038350" y="2133600"/>
          <p14:tracePt t="23602" x="2127250" y="2139950"/>
          <p14:tracePt t="23619" x="2260600" y="2139950"/>
          <p14:tracePt t="23635" x="2349500" y="2139950"/>
          <p14:tracePt t="23652" x="2419350" y="2139950"/>
          <p14:tracePt t="23669" x="2451100" y="2139950"/>
          <p14:tracePt t="23686" x="2476500" y="2139950"/>
          <p14:tracePt t="23784" x="2482850" y="2133600"/>
          <p14:tracePt t="23793" x="2489200" y="2133600"/>
          <p14:tracePt t="23802" x="2495550" y="2133600"/>
          <p14:tracePt t="23802" x="2514600" y="2127250"/>
          <p14:tracePt t="23819" x="2540000" y="2120900"/>
          <p14:tracePt t="23836" x="2565400" y="2120900"/>
          <p14:tracePt t="23852" x="2597150" y="2120900"/>
          <p14:tracePt t="23869" x="2647950" y="2120900"/>
          <p14:tracePt t="23886" x="2705100" y="2120900"/>
          <p14:tracePt t="23902" x="2781300" y="2120900"/>
          <p14:tracePt t="23919" x="2882900" y="2120900"/>
          <p14:tracePt t="23936" x="3022600" y="2120900"/>
          <p14:tracePt t="23954" x="3124200" y="2120900"/>
          <p14:tracePt t="23969" x="3175000" y="2120900"/>
          <p14:tracePt t="23986" x="3206750" y="2120900"/>
          <p14:tracePt t="24002" x="3257550" y="2127250"/>
          <p14:tracePt t="24019" x="3321050" y="2152650"/>
          <p14:tracePt t="24036" x="3409950" y="2165350"/>
          <p14:tracePt t="24053" x="3498850" y="2165350"/>
          <p14:tracePt t="24070" x="3594100" y="2165350"/>
          <p14:tracePt t="24086" x="3663950" y="2165350"/>
          <p14:tracePt t="24103" x="3714750" y="2165350"/>
          <p14:tracePt t="24119" x="3759200" y="2165350"/>
          <p14:tracePt t="24137" x="3810000" y="2152650"/>
          <p14:tracePt t="24153" x="3867150" y="2139950"/>
          <p14:tracePt t="24170" x="3930650" y="2127250"/>
          <p14:tracePt t="24186" x="4000500" y="2114550"/>
          <p14:tracePt t="24203" x="4051300" y="2101850"/>
          <p14:tracePt t="24220" x="4102100" y="2076450"/>
          <p14:tracePt t="24236" x="4140200" y="2063750"/>
          <p14:tracePt t="24253" x="4165600" y="2057400"/>
          <p14:tracePt t="24270" x="4210050" y="2032000"/>
          <p14:tracePt t="24286" x="4241800" y="2006600"/>
          <p14:tracePt t="24303" x="4254500" y="2000250"/>
          <p14:tracePt t="24319" x="4267200" y="1974850"/>
          <p14:tracePt t="24336" x="4267200" y="1949450"/>
          <p14:tracePt t="24353" x="4267200" y="1924050"/>
          <p14:tracePt t="24370" x="4267200" y="1911350"/>
          <p14:tracePt t="24387" x="4267200" y="1905000"/>
          <p14:tracePt t="24405" x="4267200" y="1885950"/>
          <p14:tracePt t="24420" x="4241800" y="1841500"/>
          <p14:tracePt t="24437" x="4178300" y="1816100"/>
          <p14:tracePt t="24453" x="4070350" y="1758950"/>
          <p14:tracePt t="24470" x="3924300" y="1689100"/>
          <p14:tracePt t="24487" x="3708400" y="1644650"/>
          <p14:tracePt t="24504" x="3403600" y="1587500"/>
          <p14:tracePt t="24521" x="3225800" y="1568450"/>
          <p14:tracePt t="24537" x="3105150" y="1568450"/>
          <p14:tracePt t="24554" x="3028950" y="1568450"/>
          <p14:tracePt t="24570" x="2997200" y="1581150"/>
          <p14:tracePt t="24587" x="2978150" y="1600200"/>
          <p14:tracePt t="24603" x="2965450" y="1606550"/>
          <p14:tracePt t="24620" x="2959100" y="1612900"/>
          <p14:tracePt t="24656" x="2959100" y="1619250"/>
          <p14:tracePt t="24670" x="2959100" y="1631950"/>
          <p14:tracePt t="24673" x="2959100" y="1638300"/>
          <p14:tracePt t="24687" x="2965450" y="1657350"/>
          <p14:tracePt t="24728" x="2971800" y="1670050"/>
          <p14:tracePt t="24737" x="2978150" y="1676400"/>
          <p14:tracePt t="24738" x="2990850" y="1682750"/>
          <p14:tracePt t="24754" x="2997200" y="1695450"/>
          <p14:tracePt t="24771" x="3028950" y="1714500"/>
          <p14:tracePt t="24787" x="3060700" y="1771650"/>
          <p14:tracePt t="24804" x="3098800" y="1822450"/>
          <p14:tracePt t="24822" x="3162300" y="1892300"/>
          <p14:tracePt t="24837" x="3219450" y="1962150"/>
          <p14:tracePt t="24854" x="3263900" y="1981200"/>
          <p14:tracePt t="24871" x="3289300" y="2006600"/>
          <p14:tracePt t="24888" x="3346450" y="2025650"/>
          <p14:tracePt t="24905" x="3416300" y="2038350"/>
          <p14:tracePt t="24921" x="3549650" y="2051050"/>
          <p14:tracePt t="24937" x="3702050" y="2063750"/>
          <p14:tracePt t="24954" x="3886200" y="2063750"/>
          <p14:tracePt t="24971" x="3975100" y="2063750"/>
          <p14:tracePt t="24988" x="4064000" y="2070100"/>
          <p14:tracePt t="25004" x="4089400" y="2070100"/>
          <p14:tracePt t="25021" x="4114800" y="2082800"/>
          <p14:tracePt t="25037" x="4121150" y="2089150"/>
          <p14:tracePt t="25144" x="4127500" y="2089150"/>
          <p14:tracePt t="25152" x="4127500" y="2082800"/>
          <p14:tracePt t="25159" x="4095750" y="2044700"/>
          <p14:tracePt t="25171" x="4038600" y="1987550"/>
          <p14:tracePt t="25189" x="3911600" y="1917700"/>
          <p14:tracePt t="25204" x="3771900" y="1860550"/>
          <p14:tracePt t="25221" x="3606800" y="1822450"/>
          <p14:tracePt t="25238" x="3429000" y="1797050"/>
          <p14:tracePt t="25255" x="3295650" y="1778000"/>
          <p14:tracePt t="25271" x="3092450" y="1771650"/>
          <p14:tracePt t="25289" x="2946400" y="1771650"/>
          <p14:tracePt t="25305" x="2806700" y="1771650"/>
          <p14:tracePt t="25321" x="2590800" y="1771650"/>
          <p14:tracePt t="25338" x="2355850" y="1771650"/>
          <p14:tracePt t="25355" x="2139950" y="1771650"/>
          <p14:tracePt t="25372" x="1968500" y="1771650"/>
          <p14:tracePt t="25388" x="1816100" y="1771650"/>
          <p14:tracePt t="25405" x="1651000" y="1771650"/>
          <p14:tracePt t="25421" x="1549400" y="1790700"/>
          <p14:tracePt t="25438" x="1447800" y="1809750"/>
          <p14:tracePt t="25455" x="1416050" y="1847850"/>
          <p14:tracePt t="25472" x="1377950" y="1892300"/>
          <p14:tracePt t="25489" x="1365250" y="1924050"/>
          <p14:tracePt t="25505" x="1365250" y="1949450"/>
          <p14:tracePt t="25522" x="1365250" y="1962150"/>
          <p14:tracePt t="25538" x="1365250" y="1968500"/>
          <p14:tracePt t="25555" x="1365250" y="1974850"/>
          <p14:tracePt t="25572" x="1377950" y="1987550"/>
          <p14:tracePt t="25588" x="1403350" y="2006600"/>
          <p14:tracePt t="25606" x="1441450" y="2044700"/>
          <p14:tracePt t="25622" x="1479550" y="2070100"/>
          <p14:tracePt t="25639" x="1511300" y="2095500"/>
          <p14:tracePt t="25655" x="1587500" y="2139950"/>
          <p14:tracePt t="25673" x="1682750" y="2165350"/>
          <p14:tracePt t="25689" x="1797050" y="2190750"/>
          <p14:tracePt t="25705" x="1962150" y="2222500"/>
          <p14:tracePt t="25722" x="2114550" y="2241550"/>
          <p14:tracePt t="25739" x="2292350" y="2286000"/>
          <p14:tracePt t="25755" x="2476500" y="2311400"/>
          <p14:tracePt t="25772" x="2667000" y="2336800"/>
          <p14:tracePt t="25789" x="2838450" y="2362200"/>
          <p14:tracePt t="25806" x="2990850" y="2374900"/>
          <p14:tracePt t="25822" x="3187700" y="2374900"/>
          <p14:tracePt t="25839" x="3282950" y="2374900"/>
          <p14:tracePt t="25839" x="3340100" y="2368550"/>
          <p14:tracePt t="25857" x="3429000" y="2324100"/>
          <p14:tracePt t="25874" x="3448050" y="2298700"/>
          <p14:tracePt t="25889" x="3479800" y="2266950"/>
          <p14:tracePt t="25906" x="3498850" y="2222500"/>
          <p14:tracePt t="25922" x="3505200" y="2171700"/>
          <p14:tracePt t="25939" x="3505200" y="2139950"/>
          <p14:tracePt t="25956" x="3505200" y="2089150"/>
          <p14:tracePt t="25973" x="3505200" y="2038350"/>
          <p14:tracePt t="25989" x="3479800" y="1974850"/>
          <p14:tracePt t="26006" x="3403600" y="1911350"/>
          <p14:tracePt t="26023" x="3333750" y="1879600"/>
          <p14:tracePt t="26039" x="3149600" y="1835150"/>
          <p14:tracePt t="26057" x="2965450" y="1809750"/>
          <p14:tracePt t="26073" x="2730500" y="1803400"/>
          <p14:tracePt t="26089" x="2451100" y="1803400"/>
          <p14:tracePt t="26106" x="2133600" y="1803400"/>
          <p14:tracePt t="26123" x="1924050" y="1803400"/>
          <p14:tracePt t="26139" x="1746250" y="1822450"/>
          <p14:tracePt t="26156" x="1625600" y="1835150"/>
          <p14:tracePt t="26173" x="1511300" y="1860550"/>
          <p14:tracePt t="26190" x="1428750" y="1879600"/>
          <p14:tracePt t="26206" x="1365250" y="1898650"/>
          <p14:tracePt t="26223" x="1301750" y="1924050"/>
          <p14:tracePt t="26240" x="1270000" y="1949450"/>
          <p14:tracePt t="26257" x="1257300" y="1968500"/>
          <p14:tracePt t="26297" x="1257300" y="1987550"/>
          <p14:tracePt t="26306" x="1257300" y="2000250"/>
          <p14:tracePt t="26307" x="1257300" y="2019300"/>
          <p14:tracePt t="26323" x="1257300" y="2057400"/>
          <p14:tracePt t="26340" x="1257300" y="2082800"/>
          <p14:tracePt t="26356" x="1282700" y="2120900"/>
          <p14:tracePt t="26373" x="1320800" y="2171700"/>
          <p14:tracePt t="26390" x="1377950" y="2222500"/>
          <p14:tracePt t="26406" x="1447800" y="2266950"/>
          <p14:tracePt t="26423" x="1511300" y="2305050"/>
          <p14:tracePt t="26441" x="1543050" y="2317750"/>
          <p14:tracePt t="26457" x="1587500" y="2336800"/>
          <p14:tracePt t="26473" x="1682750" y="2362200"/>
          <p14:tracePt t="26490" x="1790700" y="2387600"/>
          <p14:tracePt t="26507" x="1968500" y="2425700"/>
          <p14:tracePt t="26523" x="2146300" y="2451100"/>
          <p14:tracePt t="26540" x="2324100" y="2495550"/>
          <p14:tracePt t="26557" x="2540000" y="2514600"/>
          <p14:tracePt t="26574" x="2755900" y="2520950"/>
          <p14:tracePt t="26590" x="2940050" y="2520950"/>
          <p14:tracePt t="26607" x="3136900" y="2520950"/>
          <p14:tracePt t="26623" x="3384550" y="2520950"/>
          <p14:tracePt t="26641" x="3498850" y="2495550"/>
          <p14:tracePt t="26658" x="3619500" y="2470150"/>
          <p14:tracePt t="26673" x="3683000" y="2451100"/>
          <p14:tracePt t="26690" x="3714750" y="2419350"/>
          <p14:tracePt t="26707" x="3721100" y="2413000"/>
          <p14:tracePt t="26724" x="3733800" y="2400300"/>
          <p14:tracePt t="26740" x="3733800" y="2381250"/>
          <p14:tracePt t="26757" x="3733800" y="2368550"/>
          <p14:tracePt t="26773" x="3733800" y="2343150"/>
          <p14:tracePt t="26790" x="3733800" y="2317750"/>
          <p14:tracePt t="26807" x="3721100" y="2266950"/>
          <p14:tracePt t="26825" x="3714750" y="2260600"/>
          <p14:tracePt t="26841" x="3683000" y="2228850"/>
          <p14:tracePt t="26857" x="3657600" y="2228850"/>
          <p14:tracePt t="26874" x="3619500" y="2216150"/>
          <p14:tracePt t="26891" x="3479800" y="2184400"/>
          <p14:tracePt t="26907" x="3225800" y="2133600"/>
          <p14:tracePt t="26924" x="2990850" y="2076450"/>
          <p14:tracePt t="26941" x="2628900" y="2051050"/>
          <p14:tracePt t="26958" x="2349500" y="2032000"/>
          <p14:tracePt t="26974" x="1968500" y="2019300"/>
          <p14:tracePt t="26991" x="1625600" y="2006600"/>
          <p14:tracePt t="27007" x="1346200" y="1987550"/>
          <p14:tracePt t="27024" x="1016000" y="1968500"/>
          <p14:tracePt t="27041" x="984250" y="1968500"/>
          <p14:tracePt t="27128" x="977900" y="1968500"/>
          <p14:tracePt t="27143" x="977900" y="1981200"/>
          <p14:tracePt t="27158" x="977900" y="1987550"/>
          <p14:tracePt t="27158" x="977900" y="2006600"/>
          <p14:tracePt t="27174" x="996950" y="2044700"/>
          <p14:tracePt t="27191" x="1022350" y="2063750"/>
          <p14:tracePt t="27191" x="1041400" y="2076450"/>
          <p14:tracePt t="27209" x="1104900" y="2108200"/>
          <p14:tracePt t="27225" x="1225550" y="2178050"/>
          <p14:tracePt t="27241" x="1352550" y="2228850"/>
          <p14:tracePt t="27258" x="1517650" y="2279650"/>
          <p14:tracePt t="27275" x="1612900" y="2305050"/>
          <p14:tracePt t="27291" x="1663700" y="2305050"/>
          <p14:tracePt t="27457" x="1670050" y="2311400"/>
          <p14:tracePt t="27457" x="0" y="0"/>
        </p14:tracePtLst>
        <p14:tracePtLst>
          <p14:tracePt t="34217" x="4165600" y="3035300"/>
          <p14:tracePt t="34229" x="4178300" y="3028950"/>
          <p14:tracePt t="34241" x="4178300" y="3022600"/>
          <p14:tracePt t="34257" x="4178300" y="3016250"/>
          <p14:tracePt t="34313" x="4178300" y="3009900"/>
          <p14:tracePt t="34319" x="4178300" y="3003550"/>
          <p14:tracePt t="34353" x="4178300" y="2990850"/>
          <p14:tracePt t="34369" x="4178300" y="2984500"/>
          <p14:tracePt t="34379" x="4178300" y="2978150"/>
          <p14:tracePt t="34385" x="4159250" y="2965450"/>
          <p14:tracePt t="34401" x="4146550" y="2965450"/>
          <p14:tracePt t="34419" x="4076700" y="2959100"/>
          <p14:tracePt t="34425" x="4000500" y="2959100"/>
          <p14:tracePt t="34441" x="3917950" y="2952750"/>
          <p14:tracePt t="34457" x="3816350" y="2940050"/>
          <p14:tracePt t="34473" x="3721100" y="2940050"/>
          <p14:tracePt t="34486" x="3619500" y="2940050"/>
          <p14:tracePt t="34505" x="3524250" y="2940050"/>
          <p14:tracePt t="34521" x="3467100" y="2940050"/>
          <p14:tracePt t="34521" x="3409950" y="2940050"/>
          <p14:tracePt t="34545" x="3308350" y="2927350"/>
          <p14:tracePt t="34553" x="3200400" y="2914650"/>
          <p14:tracePt t="34570" x="3105150" y="2889250"/>
          <p14:tracePt t="34586" x="2997200" y="2882900"/>
          <p14:tracePt t="34603" x="2882900" y="2876550"/>
          <p14:tracePt t="34620" x="2755900" y="2876550"/>
          <p14:tracePt t="34637" x="2622550" y="2876550"/>
          <p14:tracePt t="34653" x="2482850" y="2876550"/>
          <p14:tracePt t="34670" x="2317750" y="2882900"/>
          <p14:tracePt t="34687" x="2146300" y="2882900"/>
          <p14:tracePt t="34703" x="1981200" y="2882900"/>
          <p14:tracePt t="34703" x="1930400" y="2882900"/>
          <p14:tracePt t="34721" x="1841500" y="2895600"/>
          <p14:tracePt t="34738" x="1803400" y="2901950"/>
          <p14:tracePt t="34753" x="1758950" y="2914650"/>
          <p14:tracePt t="34770" x="1739900" y="2921000"/>
          <p14:tracePt t="34787" x="1701800" y="2940050"/>
          <p14:tracePt t="34804" x="1676400" y="2952750"/>
          <p14:tracePt t="34820" x="1663700" y="2965450"/>
          <p14:tracePt t="34837" x="1638300" y="2978150"/>
          <p14:tracePt t="34930" x="1638300" y="2984500"/>
          <p14:tracePt t="34937" x="1670050" y="2990850"/>
          <p14:tracePt t="34946" x="1695450" y="2990850"/>
          <p14:tracePt t="34955" x="1797050" y="3009900"/>
          <p14:tracePt t="34970" x="1930400" y="3028950"/>
          <p14:tracePt t="34987" x="2197100" y="3060700"/>
          <p14:tracePt t="35004" x="2444750" y="3060700"/>
          <p14:tracePt t="35021" x="2781300" y="3067050"/>
          <p14:tracePt t="35037" x="3136900" y="3117850"/>
          <p14:tracePt t="35054" x="3384550" y="3143250"/>
          <p14:tracePt t="35071" x="3536950" y="3168650"/>
          <p14:tracePt t="35088" x="3638550" y="3187700"/>
          <p14:tracePt t="35104" x="3695700" y="3194050"/>
          <p14:tracePt t="35121" x="3771900" y="3194050"/>
          <p14:tracePt t="35138" x="3816350" y="3168650"/>
          <p14:tracePt t="35154" x="3854450" y="3136900"/>
          <p14:tracePt t="35171" x="3930650" y="3098800"/>
          <p14:tracePt t="35188" x="3987800" y="3092450"/>
          <p14:tracePt t="35204" x="4083050" y="3054350"/>
          <p14:tracePt t="35221" x="4159250" y="3009900"/>
          <p14:tracePt t="35238" x="4197350" y="2952750"/>
          <p14:tracePt t="35254" x="4203700" y="2933700"/>
          <p14:tracePt t="35271" x="4203700" y="2914650"/>
          <p14:tracePt t="35288" x="4203700" y="2895600"/>
          <p14:tracePt t="35306" x="4197350" y="2895600"/>
          <p14:tracePt t="35322" x="4152900" y="2895600"/>
          <p14:tracePt t="35338" x="4108450" y="2882900"/>
          <p14:tracePt t="35354" x="4051300" y="2870200"/>
          <p14:tracePt t="35371" x="3956050" y="2857500"/>
          <p14:tracePt t="35388" x="3829050" y="2844800"/>
          <p14:tracePt t="35405" x="3683000" y="2838450"/>
          <p14:tracePt t="35421" x="3511550" y="2819400"/>
          <p14:tracePt t="35438" x="3352800" y="2774950"/>
          <p14:tracePt t="35455" x="3181350" y="2762250"/>
          <p14:tracePt t="35472" x="3022600" y="2730500"/>
          <p14:tracePt t="35488" x="2838450" y="2730500"/>
          <p14:tracePt t="35506" x="2717800" y="2730500"/>
          <p14:tracePt t="35521" x="2590800" y="2730500"/>
          <p14:tracePt t="35538" x="2419350" y="2730500"/>
          <p14:tracePt t="35555" x="2235200" y="2724150"/>
          <p14:tracePt t="35571" x="2057400" y="2724150"/>
          <p14:tracePt t="35588" x="1917700" y="2724150"/>
          <p14:tracePt t="35605" x="1797050" y="2724150"/>
          <p14:tracePt t="35622" x="1701800" y="2724150"/>
          <p14:tracePt t="35638" x="1606550" y="2749550"/>
          <p14:tracePt t="35655" x="1555750" y="2774950"/>
          <p14:tracePt t="35672" x="1524000" y="2800350"/>
          <p14:tracePt t="35690" x="1517650" y="2813050"/>
          <p14:tracePt t="35705" x="1517650" y="2863850"/>
          <p14:tracePt t="35722" x="1549400" y="2959100"/>
          <p14:tracePt t="35740" x="1663700" y="3048000"/>
          <p14:tracePt t="35755" x="1778000" y="3111500"/>
          <p14:tracePt t="35772" x="1879600" y="3124200"/>
          <p14:tracePt t="35789" x="1943100" y="3149600"/>
          <p14:tracePt t="35805" x="2044700" y="3149600"/>
          <p14:tracePt t="35822" x="2228850" y="3155950"/>
          <p14:tracePt t="35839" x="2470150" y="3155950"/>
          <p14:tracePt t="35855" x="2781300" y="3155950"/>
          <p14:tracePt t="35872" x="3289300" y="3130550"/>
          <p14:tracePt t="35890" x="3594100" y="3098800"/>
          <p14:tracePt t="35905" x="3765550" y="3098800"/>
          <p14:tracePt t="35922" x="3879850" y="3092450"/>
          <p14:tracePt t="35939" x="3943350" y="3086100"/>
          <p14:tracePt t="35956" x="3962400" y="3079750"/>
          <p14:tracePt t="35972" x="3987800" y="3067050"/>
          <p14:tracePt t="35989" x="4000500" y="3041650"/>
          <p14:tracePt t="36006" x="4006850" y="3009900"/>
          <p14:tracePt t="36022" x="4006850" y="2984500"/>
          <p14:tracePt t="36039" x="4006850" y="2965450"/>
          <p14:tracePt t="36056" x="4006850" y="2952750"/>
          <p14:tracePt t="36145" x="4000500" y="2952750"/>
          <p14:tracePt t="36154" x="3987800" y="2952750"/>
          <p14:tracePt t="36161" x="3962400" y="2952750"/>
          <p14:tracePt t="36173" x="3917950" y="2952750"/>
          <p14:tracePt t="36189" x="3860800" y="2952750"/>
          <p14:tracePt t="36206" x="3816350" y="2940050"/>
          <p14:tracePt t="36223" x="3778250" y="2927350"/>
          <p14:tracePt t="36239" x="3771900" y="2927350"/>
          <p14:tracePt t="36328" x="0" y="0"/>
        </p14:tracePtLst>
        <p14:tracePtLst>
          <p14:tracePt t="56093" x="3409950" y="4381500"/>
          <p14:tracePt t="56148" x="3409950" y="4387850"/>
          <p14:tracePt t="56181" x="3409950" y="4394200"/>
          <p14:tracePt t="56189" x="3409950" y="4400550"/>
          <p14:tracePt t="56206" x="3409950" y="4406900"/>
          <p14:tracePt t="56213" x="3409950" y="4413250"/>
          <p14:tracePt t="56225" x="3409950" y="4425950"/>
          <p14:tracePt t="56242" x="3416300" y="4425950"/>
          <p14:tracePt t="56244" x="3429000" y="4445000"/>
          <p14:tracePt t="56262" x="3448050" y="4457700"/>
          <p14:tracePt t="56275" x="3460750" y="4464050"/>
          <p14:tracePt t="56293" x="3473450" y="4470400"/>
          <p14:tracePt t="56308" x="3498850" y="4476750"/>
          <p14:tracePt t="56333" x="3524250" y="4489450"/>
          <p14:tracePt t="56357" x="3549650" y="4489450"/>
          <p14:tracePt t="56368" x="3556000" y="4495800"/>
          <p14:tracePt t="56381" x="3575050" y="4495800"/>
          <p14:tracePt t="56397" x="3613150" y="4508500"/>
          <p14:tracePt t="56413" x="3670300" y="4508500"/>
          <p14:tracePt t="56430" x="3771900" y="4508500"/>
          <p14:tracePt t="56445" x="3917950" y="4508500"/>
          <p14:tracePt t="56459" x="4070350" y="4508500"/>
          <p14:tracePt t="56475" x="4203700" y="4508500"/>
          <p14:tracePt t="56492" x="4292600" y="4514850"/>
          <p14:tracePt t="56509" x="4387850" y="4527550"/>
          <p14:tracePt t="56526" x="4425950" y="4527550"/>
          <p14:tracePt t="56542" x="4438650" y="4527550"/>
          <p14:tracePt t="56559" x="4451350" y="4527550"/>
          <p14:tracePt t="56576" x="4470400" y="4527550"/>
          <p14:tracePt t="56592" x="4502150" y="4527550"/>
          <p14:tracePt t="56609" x="4546600" y="4521200"/>
          <p14:tracePt t="56625" x="4597400" y="4502150"/>
          <p14:tracePt t="56642" x="4673600" y="4457700"/>
          <p14:tracePt t="56659" x="4737100" y="4432300"/>
          <p14:tracePt t="56676" x="4781550" y="4400550"/>
          <p14:tracePt t="56693" x="4794250" y="4387850"/>
          <p14:tracePt t="56710" x="4806950" y="4381500"/>
          <p14:tracePt t="56726" x="4813300" y="4362450"/>
          <p14:tracePt t="56743" x="4832350" y="4324350"/>
          <p14:tracePt t="56759" x="4838700" y="4305300"/>
          <p14:tracePt t="56776" x="4838700" y="4298950"/>
          <p14:tracePt t="56793" x="4845050" y="4279900"/>
          <p14:tracePt t="56809" x="4845050" y="4273550"/>
          <p14:tracePt t="56826" x="4845050" y="4260850"/>
          <p14:tracePt t="56842" x="4845050" y="4248150"/>
          <p14:tracePt t="56859" x="4845050" y="4235450"/>
          <p14:tracePt t="56876" x="4838700" y="4229100"/>
          <p14:tracePt t="56892" x="4826000" y="4222750"/>
          <p14:tracePt t="56909" x="4813300" y="4210050"/>
          <p14:tracePt t="56926" x="4806950" y="4203700"/>
          <p14:tracePt t="56943" x="4800600" y="4197350"/>
          <p14:tracePt t="56960" x="4794250" y="4197350"/>
          <p14:tracePt t="56976" x="4781550" y="4191000"/>
          <p14:tracePt t="56993" x="4775200" y="4184650"/>
          <p14:tracePt t="57010" x="4749800" y="4165600"/>
          <p14:tracePt t="57026" x="4743450" y="4165600"/>
          <p14:tracePt t="57043" x="4730750" y="4159250"/>
          <p14:tracePt t="57060" x="4711700" y="4146550"/>
          <p14:tracePt t="57077" x="4692650" y="4133850"/>
          <p14:tracePt t="57093" x="4641850" y="4102100"/>
          <p14:tracePt t="57110" x="4629150" y="4095750"/>
          <p14:tracePt t="57126" x="4622800" y="4095750"/>
          <p14:tracePt t="57143" x="4603750" y="4089400"/>
          <p14:tracePt t="57160" x="4572000" y="4070350"/>
          <p14:tracePt t="57177" x="4521200" y="4051300"/>
          <p14:tracePt t="57193" x="4495800" y="4051300"/>
          <p14:tracePt t="57210" x="4432300" y="4032250"/>
          <p14:tracePt t="57227" x="4375150" y="4032250"/>
          <p14:tracePt t="57244" x="4286250" y="4013200"/>
          <p14:tracePt t="57260" x="4121150" y="3994150"/>
          <p14:tracePt t="57279" x="3943350" y="3975100"/>
          <p14:tracePt t="57294" x="3803650" y="3962400"/>
          <p14:tracePt t="57310" x="3619500" y="3962400"/>
          <p14:tracePt t="57326" x="3435350" y="3962400"/>
          <p14:tracePt t="57344" x="3314700" y="3962400"/>
          <p14:tracePt t="57360" x="3213100" y="3962400"/>
          <p14:tracePt t="57377" x="3111500" y="3968750"/>
          <p14:tracePt t="57393" x="3009900" y="3987800"/>
          <p14:tracePt t="57410" x="2927350" y="4006850"/>
          <p14:tracePt t="57427" x="2819400" y="4025900"/>
          <p14:tracePt t="57444" x="2686050" y="4057650"/>
          <p14:tracePt t="57460" x="2559050" y="4102100"/>
          <p14:tracePt t="57476" x="2425700" y="4159250"/>
          <p14:tracePt t="57494" x="2349500" y="4216400"/>
          <p14:tracePt t="57510" x="2305050" y="4273550"/>
          <p14:tracePt t="57527" x="2266950" y="4311650"/>
          <p14:tracePt t="57544" x="2254250" y="4368800"/>
          <p14:tracePt t="57561" x="2247900" y="4400550"/>
          <p14:tracePt t="57577" x="2247900" y="4438650"/>
          <p14:tracePt t="57594" x="2254250" y="4457700"/>
          <p14:tracePt t="57611" x="2298700" y="4470400"/>
          <p14:tracePt t="57627" x="2343150" y="4476750"/>
          <p14:tracePt t="57644" x="2381250" y="4495800"/>
          <p14:tracePt t="57661" x="2514600" y="4546600"/>
          <p14:tracePt t="57678" x="2679700" y="4603750"/>
          <p14:tracePt t="57695" x="2863850" y="4622800"/>
          <p14:tracePt t="57711" x="3092450" y="4635500"/>
          <p14:tracePt t="57728" x="3295650" y="4635500"/>
          <p14:tracePt t="57744" x="3536950" y="4667250"/>
          <p14:tracePt t="57761" x="3733800" y="4667250"/>
          <p14:tracePt t="57777" x="3905250" y="4667250"/>
          <p14:tracePt t="57794" x="4057650" y="4667250"/>
          <p14:tracePt t="57811" x="4191000" y="4667250"/>
          <p14:tracePt t="57827" x="4362450" y="4629150"/>
          <p14:tracePt t="57844" x="4578350" y="4584700"/>
          <p14:tracePt t="57862" x="4737100" y="4578350"/>
          <p14:tracePt t="57878" x="4914900" y="4533900"/>
          <p14:tracePt t="57894" x="5067300" y="4514850"/>
          <p14:tracePt t="57911" x="5194300" y="4483100"/>
          <p14:tracePt t="57927" x="5308600" y="4438650"/>
          <p14:tracePt t="57945" x="5340350" y="4400550"/>
          <p14:tracePt t="57961" x="5359400" y="4356100"/>
          <p14:tracePt t="57978" x="5372100" y="4324350"/>
          <p14:tracePt t="57995" x="5391150" y="4286250"/>
          <p14:tracePt t="58011" x="5391150" y="4273550"/>
          <p14:tracePt t="58028" x="5403850" y="4248150"/>
          <p14:tracePt t="58028" x="5410200" y="4235450"/>
          <p14:tracePt t="58061" x="5410200" y="4216400"/>
          <p14:tracePt t="58063" x="5410200" y="4203700"/>
          <p14:tracePt t="58078" x="5391150" y="4178300"/>
          <p14:tracePt t="58095" x="5378450" y="4152900"/>
          <p14:tracePt t="58111" x="5365750" y="4127500"/>
          <p14:tracePt t="58128" x="5346700" y="4102100"/>
          <p14:tracePt t="58145" x="5314950" y="4070350"/>
          <p14:tracePt t="58162" x="5295900" y="4057650"/>
          <p14:tracePt t="58178" x="5226050" y="4013200"/>
          <p14:tracePt t="58195" x="5162550" y="3968750"/>
          <p14:tracePt t="58212" x="5016500" y="3905250"/>
          <p14:tracePt t="58228" x="4800600" y="3841750"/>
          <p14:tracePt t="58247" x="4679950" y="3822700"/>
          <p14:tracePt t="58262" x="4527550" y="3810000"/>
          <p14:tracePt t="58279" x="4381500" y="3797300"/>
          <p14:tracePt t="58295" x="4229100" y="3784600"/>
          <p14:tracePt t="58311" x="4057650" y="3784600"/>
          <p14:tracePt t="58328" x="3822700" y="3784600"/>
          <p14:tracePt t="58345" x="3594100" y="3784600"/>
          <p14:tracePt t="58362" x="3352800" y="3784600"/>
          <p14:tracePt t="58378" x="3155950" y="3790950"/>
          <p14:tracePt t="58395" x="2971800" y="3803650"/>
          <p14:tracePt t="58412" x="2787650" y="3822700"/>
          <p14:tracePt t="58429" x="2641600" y="3848100"/>
          <p14:tracePt t="58445" x="2451100" y="3898900"/>
          <p14:tracePt t="58462" x="2400300" y="3924300"/>
          <p14:tracePt t="58479" x="2330450" y="3962400"/>
          <p14:tracePt t="58495" x="2273300" y="4013200"/>
          <p14:tracePt t="58512" x="2216150" y="4057650"/>
          <p14:tracePt t="58529" x="2184400" y="4089400"/>
          <p14:tracePt t="58546" x="2159000" y="4140200"/>
          <p14:tracePt t="58562" x="2139950" y="4178300"/>
          <p14:tracePt t="58579" x="2114550" y="4222750"/>
          <p14:tracePt t="58595" x="2114550" y="4260850"/>
          <p14:tracePt t="58612" x="2114550" y="4292600"/>
          <p14:tracePt t="58630" x="2120900" y="4337050"/>
          <p14:tracePt t="58646" x="2139950" y="4381500"/>
          <p14:tracePt t="58662" x="2165350" y="4419600"/>
          <p14:tracePt t="58678" x="2216150" y="4476750"/>
          <p14:tracePt t="58694" x="2273300" y="4527550"/>
          <p14:tracePt t="58711" x="2311400" y="4565650"/>
          <p14:tracePt t="58728" x="2393950" y="4597400"/>
          <p14:tracePt t="58745" x="2476500" y="4629150"/>
          <p14:tracePt t="58763" x="2654300" y="4673600"/>
          <p14:tracePt t="58779" x="2863850" y="4699000"/>
          <p14:tracePt t="58796" x="3124200" y="4718050"/>
          <p14:tracePt t="58796" x="3232150" y="4724400"/>
          <p14:tracePt t="58814" x="3625850" y="4724400"/>
          <p14:tracePt t="58830" x="3892550" y="4724400"/>
          <p14:tracePt t="58846" x="4210050" y="4724400"/>
          <p14:tracePt t="58863" x="4514850" y="4692650"/>
          <p14:tracePt t="58879" x="4743450" y="4641850"/>
          <p14:tracePt t="58896" x="4953000" y="4616450"/>
          <p14:tracePt t="58913" x="5099050" y="4584700"/>
          <p14:tracePt t="58929" x="5264150" y="4540250"/>
          <p14:tracePt t="58946" x="5365750" y="4508500"/>
          <p14:tracePt t="58963" x="5473700" y="4476750"/>
          <p14:tracePt t="58979" x="5518150" y="4457700"/>
          <p14:tracePt t="58996" x="5549900" y="4425950"/>
          <p14:tracePt t="59013" x="5562600" y="4419600"/>
          <p14:tracePt t="59030" x="5562600" y="4400550"/>
          <p14:tracePt t="59046" x="5562600" y="4375150"/>
          <p14:tracePt t="59063" x="5575300" y="4324350"/>
          <p14:tracePt t="59080" x="5575300" y="4286250"/>
          <p14:tracePt t="59096" x="5581650" y="4260850"/>
          <p14:tracePt t="59113" x="5581650" y="4229100"/>
          <p14:tracePt t="59130" x="5581650" y="4184650"/>
          <p14:tracePt t="59146" x="5581650" y="4152900"/>
          <p14:tracePt t="59163" x="5581650" y="4121150"/>
          <p14:tracePt t="59180" x="5562600" y="4083050"/>
          <p14:tracePt t="59196" x="5530850" y="4025900"/>
          <p14:tracePt t="59214" x="5480050" y="3968750"/>
          <p14:tracePt t="59230" x="5416550" y="3917950"/>
          <p14:tracePt t="59246" x="5334000" y="3848100"/>
          <p14:tracePt t="59264" x="5270500" y="3803650"/>
          <p14:tracePt t="59280" x="5149850" y="3746500"/>
          <p14:tracePt t="59297" x="4978400" y="3721100"/>
          <p14:tracePt t="59313" x="4743450" y="3663950"/>
          <p14:tracePt t="59330" x="4508500" y="3638550"/>
          <p14:tracePt t="59347" x="4286250" y="3606800"/>
          <p14:tracePt t="59364" x="3975100" y="3575050"/>
          <p14:tracePt t="59380" x="3473450" y="3556000"/>
          <p14:tracePt t="59398" x="3206750" y="3556000"/>
          <p14:tracePt t="59414" x="2889250" y="3556000"/>
          <p14:tracePt t="59430" x="2635250" y="3556000"/>
          <p14:tracePt t="59447" x="2438400" y="3556000"/>
          <p14:tracePt t="59463" x="2241550" y="3594100"/>
          <p14:tracePt t="59480" x="2108200" y="3632200"/>
          <p14:tracePt t="59497" x="1993900" y="3683000"/>
          <p14:tracePt t="59514" x="1892300" y="3759200"/>
          <p14:tracePt t="59532" x="1835150" y="3810000"/>
          <p14:tracePt t="59547" x="1784350" y="3879850"/>
          <p14:tracePt t="59564" x="1758950" y="3930650"/>
          <p14:tracePt t="59580" x="1746250" y="4000500"/>
          <p14:tracePt t="59598" x="1739900" y="4038600"/>
          <p14:tracePt t="59614" x="1739900" y="4095750"/>
          <p14:tracePt t="59631" x="1739900" y="4127500"/>
          <p14:tracePt t="59647" x="1739900" y="4171950"/>
          <p14:tracePt t="59664" x="1739900" y="4191000"/>
          <p14:tracePt t="59681" x="1758950" y="4216400"/>
          <p14:tracePt t="59697" x="1771650" y="4229100"/>
          <p14:tracePt t="59714" x="1828800" y="4254500"/>
          <p14:tracePt t="59731" x="1885950" y="4311650"/>
          <p14:tracePt t="59748" x="1981200" y="4381500"/>
          <p14:tracePt t="59764" x="2139950" y="4457700"/>
          <p14:tracePt t="59782" x="2273300" y="4521200"/>
          <p14:tracePt t="59798" x="2432050" y="4591050"/>
          <p14:tracePt t="59814" x="2590800" y="4641850"/>
          <p14:tracePt t="59831" x="2711450" y="4667250"/>
          <p14:tracePt t="59847" x="2838450" y="4718050"/>
          <p14:tracePt t="59864" x="2971800" y="4724400"/>
          <p14:tracePt t="59881" x="3086100" y="4749800"/>
          <p14:tracePt t="59899" x="3225800" y="4775200"/>
          <p14:tracePt t="59914" x="3390900" y="4787900"/>
          <p14:tracePt t="59931" x="3575050" y="4813300"/>
          <p14:tracePt t="59948" x="3752850" y="4819650"/>
          <p14:tracePt t="59948" x="3816350" y="4819650"/>
          <p14:tracePt t="59966" x="3937000" y="4819650"/>
          <p14:tracePt t="59982" x="4057650" y="4819650"/>
          <p14:tracePt t="59999" x="4159250" y="4794250"/>
          <p14:tracePt t="60014" x="4260850" y="4768850"/>
          <p14:tracePt t="60031" x="4349750" y="4762500"/>
          <p14:tracePt t="60048" x="4457700" y="4724400"/>
          <p14:tracePt t="60064" x="4572000" y="4673600"/>
          <p14:tracePt t="60081" x="4679950" y="4610100"/>
          <p14:tracePt t="60098" x="4775200" y="4552950"/>
          <p14:tracePt t="60115" x="4870450" y="4508500"/>
          <p14:tracePt t="60131" x="4933950" y="4483100"/>
          <p14:tracePt t="60148" x="5010150" y="4445000"/>
          <p14:tracePt t="60166" x="5048250" y="4419600"/>
          <p14:tracePt t="60181" x="5111750" y="4375150"/>
          <p14:tracePt t="60198" x="5143500" y="4330700"/>
          <p14:tracePt t="60215" x="5149850" y="4318000"/>
          <p14:tracePt t="60231" x="5156200" y="4298950"/>
          <p14:tracePt t="60248" x="5162550" y="4279900"/>
          <p14:tracePt t="60265" x="5162550" y="4260850"/>
          <p14:tracePt t="60282" x="5162550" y="4229100"/>
          <p14:tracePt t="60298" x="5162550" y="4191000"/>
          <p14:tracePt t="60316" x="5162550" y="4178300"/>
          <p14:tracePt t="60332" x="5162550" y="4165600"/>
          <p14:tracePt t="60348" x="5156200" y="4133850"/>
          <p14:tracePt t="60365" x="5105400" y="4076700"/>
          <p14:tracePt t="60382" x="5080000" y="4032250"/>
          <p14:tracePt t="60398" x="5035550" y="4006850"/>
          <p14:tracePt t="60415" x="4953000" y="3962400"/>
          <p14:tracePt t="60432" x="4845050" y="3911600"/>
          <p14:tracePt t="60448" x="4743450" y="3873500"/>
          <p14:tracePt t="60465" x="4629150" y="3854450"/>
          <p14:tracePt t="60482" x="4483100" y="3835400"/>
          <p14:tracePt t="60499" x="4324350" y="3810000"/>
          <p14:tracePt t="60515" x="4140200" y="3810000"/>
          <p14:tracePt t="60532" x="3962400" y="3810000"/>
          <p14:tracePt t="60549" x="3714750" y="3810000"/>
          <p14:tracePt t="60566" x="3594100" y="3810000"/>
          <p14:tracePt t="60582" x="3524250" y="3816350"/>
          <p14:tracePt t="60599" x="3454400" y="3848100"/>
          <p14:tracePt t="60615" x="3378200" y="3867150"/>
          <p14:tracePt t="60632" x="3314700" y="3911600"/>
          <p14:tracePt t="60649" x="3251200" y="3949700"/>
          <p14:tracePt t="60666" x="3219450" y="3981450"/>
          <p14:tracePt t="60682" x="3194050" y="4013200"/>
          <p14:tracePt t="60699" x="3168650" y="4038600"/>
          <p14:tracePt t="60716" x="3149600" y="4089400"/>
          <p14:tracePt t="60733" x="3130550" y="4152900"/>
          <p14:tracePt t="60750" x="3130550" y="4178300"/>
          <p14:tracePt t="60766" x="3130550" y="4229100"/>
          <p14:tracePt t="60782" x="3130550" y="4267200"/>
          <p14:tracePt t="60799" x="3155950" y="4298950"/>
          <p14:tracePt t="60816" x="3168650" y="4318000"/>
          <p14:tracePt t="60832" x="3187700" y="4324350"/>
          <p14:tracePt t="60849" x="3219450" y="4337050"/>
          <p14:tracePt t="60866" x="3263900" y="4343400"/>
          <p14:tracePt t="60883" x="3340100" y="4381500"/>
          <p14:tracePt t="60899" x="3473450" y="4425950"/>
          <p14:tracePt t="60916" x="3619500" y="4451350"/>
          <p14:tracePt t="60933" x="3867150" y="4476750"/>
          <p14:tracePt t="60949" x="4064000" y="4489450"/>
          <p14:tracePt t="60966" x="4267200" y="4489450"/>
          <p14:tracePt t="60983" x="4432300" y="4489450"/>
          <p14:tracePt t="60999" x="4552950" y="4489450"/>
          <p14:tracePt t="61016" x="4629150" y="4489450"/>
          <p14:tracePt t="61033" x="4686300" y="4489450"/>
          <p14:tracePt t="61049" x="4711700" y="4457700"/>
          <p14:tracePt t="61066" x="4768850" y="4387850"/>
          <p14:tracePt t="61083" x="4800600" y="4318000"/>
          <p14:tracePt t="61100" x="4832350" y="4273550"/>
          <p14:tracePt t="61116" x="4870450" y="4197350"/>
          <p14:tracePt t="61134" x="4876800" y="4171950"/>
          <p14:tracePt t="61150" x="4876800" y="4152900"/>
          <p14:tracePt t="61166" x="4876800" y="4140200"/>
          <p14:tracePt t="61183" x="4876800" y="4114800"/>
          <p14:tracePt t="61200" x="4864100" y="4102100"/>
          <p14:tracePt t="61216" x="4851400" y="4089400"/>
          <p14:tracePt t="61233" x="4819650" y="4057650"/>
          <p14:tracePt t="61250" x="4806950" y="4032250"/>
          <p14:tracePt t="61266" x="4730750" y="3994150"/>
          <p14:tracePt t="61283" x="4660900" y="3962400"/>
          <p14:tracePt t="61300" x="4457700" y="3930650"/>
          <p14:tracePt t="61317" x="4273550" y="3930650"/>
          <p14:tracePt t="61333" x="4089400" y="3930650"/>
          <p14:tracePt t="61351" x="3917950" y="3956050"/>
          <p14:tracePt t="61367" x="3797300" y="4000500"/>
          <p14:tracePt t="61383" x="3676650" y="4044950"/>
          <p14:tracePt t="61400" x="3587750" y="4095750"/>
          <p14:tracePt t="61417" x="3556000" y="4121150"/>
          <p14:tracePt t="61434" x="3524250" y="4159250"/>
          <p14:tracePt t="61450" x="3511550" y="4203700"/>
          <p14:tracePt t="61467" x="3511550" y="4248150"/>
          <p14:tracePt t="61484" x="3511550" y="4286250"/>
          <p14:tracePt t="61501" x="3511550" y="4311650"/>
          <p14:tracePt t="61517" x="3517900" y="4337050"/>
          <p14:tracePt t="61534" x="3543300" y="4368800"/>
          <p14:tracePt t="61550" x="3587750" y="4394200"/>
          <p14:tracePt t="61567" x="3657600" y="4413250"/>
          <p14:tracePt t="61584" x="3733800" y="4413250"/>
          <p14:tracePt t="61600" x="3867150" y="4413250"/>
          <p14:tracePt t="61617" x="4019550" y="4413250"/>
          <p14:tracePt t="61634" x="4165600" y="4375150"/>
          <p14:tracePt t="61650" x="4362450" y="4343400"/>
          <p14:tracePt t="61667" x="4514850" y="4305300"/>
          <p14:tracePt t="61684" x="4641850" y="4254500"/>
          <p14:tracePt t="61701" x="4743450" y="4222750"/>
          <p14:tracePt t="61717" x="4794250" y="4184650"/>
          <p14:tracePt t="61734" x="4800600" y="4184650"/>
          <p14:tracePt t="61751" x="4806950" y="4159250"/>
          <p14:tracePt t="61767" x="4819650" y="4133850"/>
          <p14:tracePt t="61785" x="4819650" y="4089400"/>
          <p14:tracePt t="61800" x="4819650" y="4064000"/>
          <p14:tracePt t="61818" x="4819650" y="4051300"/>
          <p14:tracePt t="61834" x="4819650" y="4032250"/>
          <p14:tracePt t="61852" x="4806950" y="4019550"/>
          <p14:tracePt t="61867" x="4768850" y="4000500"/>
          <p14:tracePt t="61884" x="4705350" y="3981450"/>
          <p14:tracePt t="61901" x="4584700" y="3968750"/>
          <p14:tracePt t="61918" x="4470400" y="3962400"/>
          <p14:tracePt t="61934" x="4362450" y="3962400"/>
          <p14:tracePt t="61951" x="4229100" y="3981450"/>
          <p14:tracePt t="61968" x="4133850" y="4044950"/>
          <p14:tracePt t="61984" x="4044950" y="4114800"/>
          <p14:tracePt t="62001" x="3968750" y="4203700"/>
          <p14:tracePt t="62018" x="3898900" y="4305300"/>
          <p14:tracePt t="62034" x="3841750" y="4362450"/>
          <p14:tracePt t="62051" x="3822700" y="4400550"/>
          <p14:tracePt t="62068" x="3810000" y="4432300"/>
          <p14:tracePt t="62085" x="3810000" y="4451350"/>
          <p14:tracePt t="62149" x="3816350" y="4451350"/>
          <p14:tracePt t="62152" x="3829050" y="4451350"/>
          <p14:tracePt t="62168" x="3867150" y="4451350"/>
          <p14:tracePt t="62168" x="3930650" y="4451350"/>
          <p14:tracePt t="62185" x="4038600" y="4451350"/>
          <p14:tracePt t="62201" x="4165600" y="4445000"/>
          <p14:tracePt t="62218" x="4318000" y="4400550"/>
          <p14:tracePt t="62235" x="4451350" y="4368800"/>
          <p14:tracePt t="62251" x="4578350" y="4324350"/>
          <p14:tracePt t="62268" x="4654550" y="4286250"/>
          <p14:tracePt t="62285" x="4718050" y="4241800"/>
          <p14:tracePt t="62303" x="4737100" y="4229100"/>
          <p14:tracePt t="62318" x="4749800" y="4222750"/>
          <p14:tracePt t="62335" x="4749800" y="4210050"/>
          <p14:tracePt t="62382" x="4749800" y="4203700"/>
          <p14:tracePt t="62383" x="4749800" y="4197350"/>
          <p14:tracePt t="62414" x="4749800" y="4184650"/>
          <p14:tracePt t="62420" x="4737100" y="4171950"/>
          <p14:tracePt t="62435" x="4711700" y="4159250"/>
          <p14:tracePt t="62436" x="4616450" y="4127500"/>
          <p14:tracePt t="62452" x="4464050" y="4102100"/>
          <p14:tracePt t="62469" x="4273550" y="4076700"/>
          <p14:tracePt t="62485" x="4038600" y="4064000"/>
          <p14:tracePt t="62503" x="3937000" y="4064000"/>
          <p14:tracePt t="62519" x="3898900" y="4064000"/>
          <p14:tracePt t="62535" x="3867150" y="4064000"/>
          <p14:tracePt t="62552" x="3848100" y="4064000"/>
          <p14:tracePt t="62570" x="3835400" y="4076700"/>
          <p14:tracePt t="62585" x="3822700" y="4083050"/>
          <p14:tracePt t="62602" x="3810000" y="4102100"/>
          <p14:tracePt t="62619" x="3810000" y="4108450"/>
          <p14:tracePt t="62635" x="3810000" y="4133850"/>
          <p14:tracePt t="62652" x="3810000" y="4146550"/>
          <p14:tracePt t="62669" x="3810000" y="4165600"/>
          <p14:tracePt t="62685" x="3822700" y="4203700"/>
          <p14:tracePt t="62702" x="3841750" y="4248150"/>
          <p14:tracePt t="62719" x="3873500" y="4298950"/>
          <p14:tracePt t="62735" x="3917950" y="4362450"/>
          <p14:tracePt t="62752" x="3956050" y="4394200"/>
          <p14:tracePt t="62769" x="3994150" y="4425950"/>
          <p14:tracePt t="62786" x="4038600" y="4464050"/>
          <p14:tracePt t="62802" x="4108450" y="4495800"/>
          <p14:tracePt t="62819" x="4210050" y="4527550"/>
          <p14:tracePt t="62836" x="4330700" y="4546600"/>
          <p14:tracePt t="62852" x="4483100" y="4552950"/>
          <p14:tracePt t="62869" x="4756150" y="4552950"/>
          <p14:tracePt t="62886" x="4959350" y="4552950"/>
          <p14:tracePt t="62903" x="5181600" y="4552950"/>
          <p14:tracePt t="62919" x="5391150" y="4552950"/>
          <p14:tracePt t="62937" x="5537200" y="4514850"/>
          <p14:tracePt t="62953" x="5619750" y="4476750"/>
          <p14:tracePt t="62969" x="5645150" y="4464050"/>
          <p14:tracePt t="62986" x="5676900" y="4432300"/>
          <p14:tracePt t="63003" x="5702300" y="4406900"/>
          <p14:tracePt t="63019" x="5708650" y="4400550"/>
          <p14:tracePt t="63036" x="5721350" y="4387850"/>
          <p14:tracePt t="63053" x="5727700" y="4381500"/>
          <p14:tracePt t="63071" x="5727700" y="4375150"/>
          <p14:tracePt t="63086" x="5727700" y="4362450"/>
          <p14:tracePt t="63103" x="5727700" y="4337050"/>
          <p14:tracePt t="63120" x="5721350" y="4305300"/>
          <p14:tracePt t="63136" x="5708650" y="4279900"/>
          <p14:tracePt t="63153" x="5683250" y="4241800"/>
          <p14:tracePt t="63170" x="5638800" y="4210050"/>
          <p14:tracePt t="63186" x="5600700" y="4191000"/>
          <p14:tracePt t="63203" x="5568950" y="4178300"/>
          <p14:tracePt t="63220" x="5549900" y="4146550"/>
          <p14:tracePt t="63236" x="5518150" y="4121150"/>
          <p14:tracePt t="63253" x="5378450" y="4051300"/>
          <p14:tracePt t="63271" x="5238750" y="3994150"/>
          <p14:tracePt t="63286" x="5035550" y="3917950"/>
          <p14:tracePt t="63303" x="4781550" y="3835400"/>
          <p14:tracePt t="63320" x="4521200" y="3810000"/>
          <p14:tracePt t="63337" x="4210050" y="3765550"/>
          <p14:tracePt t="63354" x="3905250" y="3746500"/>
          <p14:tracePt t="63370" x="3657600" y="3746500"/>
          <p14:tracePt t="63387" x="3454400" y="3746500"/>
          <p14:tracePt t="63403" x="3276600" y="3746500"/>
          <p14:tracePt t="63420" x="3143250" y="3765550"/>
          <p14:tracePt t="63437" x="3041650" y="3803650"/>
          <p14:tracePt t="63437" x="3016250" y="3816350"/>
          <p14:tracePt t="63454" x="2895600" y="3873500"/>
          <p14:tracePt t="63470" x="2832100" y="3917950"/>
          <p14:tracePt t="63487" x="2787650" y="3949700"/>
          <p14:tracePt t="63504" x="2768600" y="3987800"/>
          <p14:tracePt t="63520" x="2749550" y="4013200"/>
          <p14:tracePt t="63537" x="2743200" y="4038600"/>
          <p14:tracePt t="63554" x="2743200" y="4083050"/>
          <p14:tracePt t="63570" x="2743200" y="4114800"/>
          <p14:tracePt t="63587" x="2743200" y="4140200"/>
          <p14:tracePt t="63604" x="2743200" y="4178300"/>
          <p14:tracePt t="63620" x="2749550" y="4216400"/>
          <p14:tracePt t="63637" x="2781300" y="4241800"/>
          <p14:tracePt t="63654" x="2813050" y="4273550"/>
          <p14:tracePt t="63725" x="2819400" y="4273550"/>
          <p14:tracePt t="63736" x="2832100" y="4279900"/>
          <p14:tracePt t="63806" x="2838450" y="4286250"/>
          <p14:tracePt t="63846" x="2844800" y="4292600"/>
          <p14:tracePt t="63862" x="2844800" y="4298950"/>
          <p14:tracePt t="63870" x="2851150" y="4298950"/>
          <p14:tracePt t="63887" x="2857500" y="4305300"/>
          <p14:tracePt t="63888" x="2876550" y="4324350"/>
          <p14:tracePt t="63904" x="2895600" y="4330700"/>
          <p14:tracePt t="63921" x="2914650" y="4356100"/>
          <p14:tracePt t="63938" x="2952750" y="4375150"/>
          <p14:tracePt t="63954" x="2984500" y="4394200"/>
          <p14:tracePt t="63971" x="2990850" y="4400550"/>
          <p14:tracePt t="63988" x="2997200" y="4406900"/>
          <p14:tracePt t="64004" x="3035300" y="4419600"/>
          <p14:tracePt t="64021" x="3067050" y="4451350"/>
          <p14:tracePt t="64039" x="3092450" y="4464050"/>
          <p14:tracePt t="64055" x="3143250" y="4489450"/>
          <p14:tracePt t="64071" x="3194050" y="4514850"/>
          <p14:tracePt t="64088" x="3244850" y="4527550"/>
          <p14:tracePt t="64104" x="3346450" y="4559300"/>
          <p14:tracePt t="64121" x="3460750" y="4572000"/>
          <p14:tracePt t="64138" x="3594100" y="4597400"/>
          <p14:tracePt t="64154" x="3727450" y="4603750"/>
          <p14:tracePt t="64172" x="3867150" y="4616450"/>
          <p14:tracePt t="64188" x="4013200" y="4629150"/>
          <p14:tracePt t="64205" x="4184650" y="4641850"/>
          <p14:tracePt t="64221" x="4425950" y="4648200"/>
          <p14:tracePt t="64239" x="4533900" y="4667250"/>
          <p14:tracePt t="64255" x="4654550" y="4667250"/>
          <p14:tracePt t="64271" x="4806950" y="4667250"/>
          <p14:tracePt t="64288" x="4946650" y="4667250"/>
          <p14:tracePt t="64305" x="5073650" y="4629150"/>
          <p14:tracePt t="64322" x="5143500" y="4622800"/>
          <p14:tracePt t="64339" x="5200650" y="4603750"/>
          <p14:tracePt t="64355" x="5251450" y="4578350"/>
          <p14:tracePt t="64372" x="5283200" y="4559300"/>
          <p14:tracePt t="64389" x="5314950" y="4533900"/>
          <p14:tracePt t="64389" x="5321300" y="4527550"/>
          <p14:tracePt t="64422" x="5321300" y="4521200"/>
          <p14:tracePt t="64423" x="5321300" y="4502150"/>
          <p14:tracePt t="64439" x="5321300" y="4476750"/>
          <p14:tracePt t="64455" x="5321300" y="4451350"/>
          <p14:tracePt t="64472" x="5321300" y="4425950"/>
          <p14:tracePt t="64488" x="5283200" y="4362450"/>
          <p14:tracePt t="64505" x="5238750" y="4311650"/>
          <p14:tracePt t="64522" x="5213350" y="4279900"/>
          <p14:tracePt t="64538" x="5187950" y="4254500"/>
          <p14:tracePt t="64555" x="5143500" y="4222750"/>
          <p14:tracePt t="64572" x="5086350" y="4191000"/>
          <p14:tracePt t="64589" x="4965700" y="4140200"/>
          <p14:tracePt t="64605" x="4654550" y="4057650"/>
          <p14:tracePt t="64622" x="4394200" y="4025900"/>
          <p14:tracePt t="64639" x="4146550" y="4019550"/>
          <p14:tracePt t="64655" x="3892550" y="4019550"/>
          <p14:tracePt t="64672" x="3708400" y="4019550"/>
          <p14:tracePt t="64689" x="3575050" y="4038600"/>
          <p14:tracePt t="64706" x="3511550" y="4057650"/>
          <p14:tracePt t="64722" x="3498850" y="4064000"/>
          <p14:tracePt t="64739" x="3492500" y="4070350"/>
          <p14:tracePt t="64756" x="3486150" y="4076700"/>
          <p14:tracePt t="64772" x="3479800" y="4095750"/>
          <p14:tracePt t="65035" x="0" y="0"/>
        </p14:tracePtLst>
        <p14:tracePtLst>
          <p14:tracePt t="69783" x="5149850" y="4889500"/>
          <p14:tracePt t="69790" x="5213350" y="4889500"/>
          <p14:tracePt t="69798" x="5257800" y="4889500"/>
          <p14:tracePt t="69806" x="5314950" y="4889500"/>
          <p14:tracePt t="69814" x="5372100" y="4883150"/>
          <p14:tracePt t="69831" x="5429250" y="4876800"/>
          <p14:tracePt t="69854" x="5461000" y="4876800"/>
          <p14:tracePt t="69863" x="5505450" y="4876800"/>
          <p14:tracePt t="69879" x="5543550" y="4870450"/>
          <p14:tracePt t="69913" x="5619750" y="4864100"/>
          <p14:tracePt t="69918" x="5734050" y="4851400"/>
          <p14:tracePt t="69934" x="5829300" y="4845050"/>
          <p14:tracePt t="69946" x="5918200" y="4838700"/>
          <p14:tracePt t="69966" x="6032500" y="4838700"/>
          <p14:tracePt t="69982" x="6115050" y="4813300"/>
          <p14:tracePt t="69998" x="6153150" y="4813300"/>
          <p14:tracePt t="70015" x="6223000" y="4775200"/>
          <p14:tracePt t="70030" x="6292850" y="4724400"/>
          <p14:tracePt t="70054" x="6337300" y="4699000"/>
          <p14:tracePt t="70063" x="6375400" y="4667250"/>
          <p14:tracePt t="70080" x="6426200" y="4654550"/>
          <p14:tracePt t="70096" x="6489700" y="4641850"/>
          <p14:tracePt t="70113" x="6546850" y="4629150"/>
          <p14:tracePt t="70130" x="6584950" y="4629150"/>
          <p14:tracePt t="70147" x="6610350" y="4629150"/>
          <p14:tracePt t="70163" x="6642100" y="4622800"/>
          <p14:tracePt t="70180" x="6686550" y="4603750"/>
          <p14:tracePt t="70196" x="6769100" y="4552950"/>
          <p14:tracePt t="70213" x="6883400" y="4483100"/>
          <p14:tracePt t="70231" x="6921500" y="4464050"/>
          <p14:tracePt t="70247" x="6959600" y="4457700"/>
          <p14:tracePt t="70264" x="7004050" y="4457700"/>
          <p14:tracePt t="70280" x="7042150" y="4457700"/>
          <p14:tracePt t="70297" x="7112000" y="4457700"/>
          <p14:tracePt t="70313" x="7181850" y="4457700"/>
          <p14:tracePt t="70330" x="7283450" y="4457700"/>
          <p14:tracePt t="70347" x="7410450" y="4457700"/>
          <p14:tracePt t="70363" x="7524750" y="4457700"/>
          <p14:tracePt t="70380" x="7607300" y="4457700"/>
          <p14:tracePt t="70397" x="7696200" y="4457700"/>
          <p14:tracePt t="70397" x="7734300" y="4457700"/>
          <p14:tracePt t="70415" x="7854950" y="4445000"/>
          <p14:tracePt t="70430" x="7937500" y="4425950"/>
          <p14:tracePt t="70448" x="8013700" y="4413250"/>
          <p14:tracePt t="70463" x="8083550" y="4413250"/>
          <p14:tracePt t="70480" x="8121650" y="4413250"/>
          <p14:tracePt t="70497" x="8159750" y="4413250"/>
          <p14:tracePt t="70514" x="8185150" y="4413250"/>
          <p14:tracePt t="70530" x="8191500" y="4413250"/>
          <p14:tracePt t="70547" x="8210550" y="4400550"/>
          <p14:tracePt t="70564" x="8223250" y="4387850"/>
          <p14:tracePt t="70580" x="8248650" y="4368800"/>
          <p14:tracePt t="70597" x="8274050" y="4356100"/>
          <p14:tracePt t="70615" x="8293100" y="4324350"/>
          <p14:tracePt t="70632" x="8299450" y="4292600"/>
          <p14:tracePt t="70647" x="8299450" y="4273550"/>
          <p14:tracePt t="70664" x="8299450" y="4248150"/>
          <p14:tracePt t="70681" x="8293100" y="4229100"/>
          <p14:tracePt t="70697" x="8286750" y="4210050"/>
          <p14:tracePt t="70714" x="8267700" y="4197350"/>
          <p14:tracePt t="70731" x="8242300" y="4178300"/>
          <p14:tracePt t="70747" x="8172450" y="4127500"/>
          <p14:tracePt t="70764" x="8096250" y="4070350"/>
          <p14:tracePt t="70781" x="8007350" y="4000500"/>
          <p14:tracePt t="70781" x="7950200" y="3975100"/>
          <p14:tracePt t="70798" x="7893050" y="3943350"/>
          <p14:tracePt t="70814" x="7772400" y="3905250"/>
          <p14:tracePt t="70831" x="7658100" y="3867150"/>
          <p14:tracePt t="70847" x="7531100" y="3860800"/>
          <p14:tracePt t="70864" x="7346950" y="3860800"/>
          <p14:tracePt t="70881" x="7137400" y="3835400"/>
          <p14:tracePt t="70898" x="6953250" y="3790950"/>
          <p14:tracePt t="70914" x="6775450" y="3771900"/>
          <p14:tracePt t="70931" x="6642100" y="3765550"/>
          <p14:tracePt t="70948" x="6515100" y="3765550"/>
          <p14:tracePt t="70964" x="6394450" y="3765550"/>
          <p14:tracePt t="70981" x="6261100" y="3803650"/>
          <p14:tracePt t="70998" x="6083300" y="3886200"/>
          <p14:tracePt t="71015" x="5975350" y="3930650"/>
          <p14:tracePt t="71031" x="5911850" y="3975100"/>
          <p14:tracePt t="71048" x="5829300" y="4064000"/>
          <p14:tracePt t="71065" x="5810250" y="4108450"/>
          <p14:tracePt t="71081" x="5784850" y="4191000"/>
          <p14:tracePt t="71098" x="5784850" y="4292600"/>
          <p14:tracePt t="71115" x="5829300" y="4375150"/>
          <p14:tracePt t="71131" x="5911850" y="4489450"/>
          <p14:tracePt t="71148" x="6000750" y="4559300"/>
          <p14:tracePt t="71165" x="6076950" y="4597400"/>
          <p14:tracePt t="71181" x="6108700" y="4603750"/>
          <p14:tracePt t="71198" x="6172200" y="4622800"/>
          <p14:tracePt t="71215" x="6223000" y="4641850"/>
          <p14:tracePt t="71231" x="6324600" y="4667250"/>
          <p14:tracePt t="71248" x="6400800" y="4667250"/>
          <p14:tracePt t="71265" x="6483350" y="4692650"/>
          <p14:tracePt t="71281" x="6604000" y="4705350"/>
          <p14:tracePt t="71298" x="6756400" y="4711700"/>
          <p14:tracePt t="71315" x="7016750" y="4711700"/>
          <p14:tracePt t="71332" x="7251700" y="4673600"/>
          <p14:tracePt t="71348" x="7499350" y="4603750"/>
          <p14:tracePt t="71365" x="7696200" y="4552950"/>
          <p14:tracePt t="71382" x="8007350" y="4457700"/>
          <p14:tracePt t="71399" x="8210550" y="4387850"/>
          <p14:tracePt t="71415" x="8375650" y="4311650"/>
          <p14:tracePt t="71432" x="8515350" y="4254500"/>
          <p14:tracePt t="71450" x="8572500" y="4216400"/>
          <p14:tracePt t="71465" x="8623300" y="4191000"/>
          <p14:tracePt t="71482" x="8686800" y="4152900"/>
          <p14:tracePt t="71499" x="8743950" y="4102100"/>
          <p14:tracePt t="71515" x="8788400" y="4057650"/>
          <p14:tracePt t="71532" x="8794750" y="4032250"/>
          <p14:tracePt t="71549" x="8794750" y="4019550"/>
          <p14:tracePt t="71565" x="8794750" y="3987800"/>
          <p14:tracePt t="71582" x="8794750" y="3968750"/>
          <p14:tracePt t="71600" x="8788400" y="3930650"/>
          <p14:tracePt t="71616" x="8782050" y="3917950"/>
          <p14:tracePt t="71632" x="8763000" y="3898900"/>
          <p14:tracePt t="71649" x="8712200" y="3873500"/>
          <p14:tracePt t="71666" x="8559800" y="3848100"/>
          <p14:tracePt t="71682" x="8382000" y="3810000"/>
          <p14:tracePt t="71699" x="7988300" y="3721100"/>
          <p14:tracePt t="71716" x="7391400" y="3625850"/>
          <p14:tracePt t="71732" x="6743700" y="3594100"/>
          <p14:tracePt t="71749" x="6299200" y="3594100"/>
          <p14:tracePt t="71767" x="6191250" y="3594100"/>
          <p14:tracePt t="71782" x="5994400" y="3594100"/>
          <p14:tracePt t="71799" x="5943600" y="3594100"/>
          <p14:tracePt t="71817" x="5911850" y="3613150"/>
          <p14:tracePt t="71832" x="5892800" y="3632200"/>
          <p14:tracePt t="71849" x="5873750" y="3663950"/>
          <p14:tracePt t="71866" x="5867400" y="3708400"/>
          <p14:tracePt t="71883" x="5867400" y="3765550"/>
          <p14:tracePt t="71899" x="5867400" y="3822700"/>
          <p14:tracePt t="71916" x="5867400" y="3854450"/>
          <p14:tracePt t="71933" x="5867400" y="3930650"/>
          <p14:tracePt t="71951" x="5867400" y="3956050"/>
          <p14:tracePt t="71966" x="5873750" y="4038600"/>
          <p14:tracePt t="71983" x="5880100" y="4095750"/>
          <p14:tracePt t="71999" x="5880100" y="4133850"/>
          <p14:tracePt t="72016" x="5880100" y="4159250"/>
          <p14:tracePt t="72033" x="5892800" y="4178300"/>
          <p14:tracePt t="72071" x="5899150" y="4178300"/>
          <p14:tracePt t="72079" x="5905500" y="4178300"/>
          <p14:tracePt t="72084" x="5930900" y="4191000"/>
          <p14:tracePt t="72100" x="5956300" y="4203700"/>
          <p14:tracePt t="72116" x="5969000" y="4210050"/>
          <p14:tracePt t="72133" x="5994400" y="4222750"/>
          <p14:tracePt t="72150" x="6007100" y="4222750"/>
          <p14:tracePt t="72166" x="6019800" y="4229100"/>
          <p14:tracePt t="72183" x="6026150" y="4229100"/>
          <p14:tracePt t="72231" x="6032500" y="4229100"/>
          <p14:tracePt t="72271" x="6038850" y="4229100"/>
          <p14:tracePt t="72271" x="0" y="0"/>
        </p14:tracePtLst>
        <p14:tracePtLst>
          <p14:tracePt t="85406" x="3835400" y="4508500"/>
          <p14:tracePt t="85488" x="3848100" y="4508500"/>
          <p14:tracePt t="85497" x="3879850" y="4508500"/>
          <p14:tracePt t="85504" x="3917950" y="4508500"/>
          <p14:tracePt t="85512" x="3981450" y="4495800"/>
          <p14:tracePt t="85528" x="4032250" y="4495800"/>
          <p14:tracePt t="85544" x="4095750" y="4483100"/>
          <p14:tracePt t="85561" x="4146550" y="4470400"/>
          <p14:tracePt t="85573" x="4171950" y="4470400"/>
          <p14:tracePt t="85606" x="4191000" y="4470400"/>
          <p14:tracePt t="85608" x="4229100" y="4470400"/>
          <p14:tracePt t="85625" x="4273550" y="4464050"/>
          <p14:tracePt t="85640" x="4324350" y="4464050"/>
          <p14:tracePt t="85664" x="4362450" y="4464050"/>
          <p14:tracePt t="85673" x="4400550" y="4464050"/>
          <p14:tracePt t="85696" x="4445000" y="4464050"/>
          <p14:tracePt t="85712" x="4476750" y="4470400"/>
          <p14:tracePt t="85728" x="4489450" y="4476750"/>
          <p14:tracePt t="85768" x="4489450" y="4483100"/>
          <p14:tracePt t="85773" x="4489450" y="4489450"/>
          <p14:tracePt t="85790" x="4489450" y="4508500"/>
          <p14:tracePt t="85790" x="4445000" y="4521200"/>
          <p14:tracePt t="85806" x="4400550" y="4540250"/>
          <p14:tracePt t="85823" x="4349750" y="4546600"/>
          <p14:tracePt t="85840" x="4254500" y="4546600"/>
          <p14:tracePt t="85856" x="4191000" y="4546600"/>
          <p14:tracePt t="85873" x="4076700" y="4546600"/>
          <p14:tracePt t="85890" x="3949700" y="4540250"/>
          <p14:tracePt t="85906" x="3765550" y="4540250"/>
          <p14:tracePt t="85923" x="3600450" y="4540250"/>
          <p14:tracePt t="85940" x="3441700" y="4540250"/>
          <p14:tracePt t="85957" x="3333750" y="4540250"/>
          <p14:tracePt t="85973" x="3232150" y="4540250"/>
          <p14:tracePt t="85990" x="3143250" y="4540250"/>
          <p14:tracePt t="86007" x="3073400" y="4540250"/>
          <p14:tracePt t="86023" x="3003550" y="4540250"/>
          <p14:tracePt t="86041" x="2984500" y="4540250"/>
          <p14:tracePt t="86057" x="2959100" y="4540250"/>
          <p14:tracePt t="86073" x="2933700" y="4552950"/>
          <p14:tracePt t="86090" x="2914650" y="4565650"/>
          <p14:tracePt t="86107" x="2876550" y="4591050"/>
          <p14:tracePt t="86123" x="2825750" y="4629150"/>
          <p14:tracePt t="86141" x="2698750" y="4705350"/>
          <p14:tracePt t="86157" x="2597150" y="4762500"/>
          <p14:tracePt t="86174" x="2527300" y="4819650"/>
          <p14:tracePt t="86190" x="2514600" y="4838700"/>
          <p14:tracePt t="86207" x="2495550" y="4883150"/>
          <p14:tracePt t="86225" x="2495550" y="4902200"/>
          <p14:tracePt t="86241" x="2495550" y="4914900"/>
          <p14:tracePt t="86257" x="2514600" y="4953000"/>
          <p14:tracePt t="86274" x="2603500" y="4997450"/>
          <p14:tracePt t="86290" x="2698750" y="5048250"/>
          <p14:tracePt t="86307" x="2863850" y="5105400"/>
          <p14:tracePt t="86324" x="3098800" y="5175250"/>
          <p14:tracePt t="86340" x="3460750" y="5187950"/>
          <p14:tracePt t="86357" x="3790950" y="5187950"/>
          <p14:tracePt t="86374" x="4019550" y="5187950"/>
          <p14:tracePt t="86391" x="4159250" y="5187950"/>
          <p14:tracePt t="86391" x="4203700" y="5187950"/>
          <p14:tracePt t="86409" x="4229100" y="5200650"/>
          <p14:tracePt t="86483" x="4229100" y="5207000"/>
          <p14:tracePt t="86560" x="4222750" y="5207000"/>
          <p14:tracePt t="86568" x="4216400" y="5207000"/>
          <p14:tracePt t="86576" x="4216400" y="5213350"/>
          <p14:tracePt t="86592" x="4210050" y="5213350"/>
          <p14:tracePt t="86609" x="4203700" y="5213350"/>
          <p14:tracePt t="86609" x="4197350" y="5213350"/>
          <p14:tracePt t="86624" x="4197350" y="5219700"/>
          <p14:tracePt t="86641" x="4184650" y="5219700"/>
          <p14:tracePt t="86776" x="4197350" y="5219700"/>
          <p14:tracePt t="86784" x="4210050" y="5219700"/>
          <p14:tracePt t="86792" x="4248150" y="5213350"/>
          <p14:tracePt t="86792" x="4298950" y="5213350"/>
          <p14:tracePt t="86808" x="4387850" y="5213350"/>
          <p14:tracePt t="86809" x="4559300" y="5207000"/>
          <p14:tracePt t="86826" x="4800600" y="5207000"/>
          <p14:tracePt t="86841" x="5086350" y="5207000"/>
          <p14:tracePt t="86858" x="5397500" y="5207000"/>
          <p14:tracePt t="86875" x="5822950" y="5194300"/>
          <p14:tracePt t="86892" x="6197600" y="5143500"/>
          <p14:tracePt t="86908" x="6527800" y="5111750"/>
          <p14:tracePt t="86925" x="6737350" y="5067300"/>
          <p14:tracePt t="86942" x="6851650" y="5035550"/>
          <p14:tracePt t="86958" x="6953250" y="5003800"/>
          <p14:tracePt t="86975" x="7035800" y="4965700"/>
          <p14:tracePt t="86993" x="7048500" y="4965700"/>
          <p14:tracePt t="87009" x="7118350" y="4927600"/>
          <p14:tracePt t="87025" x="7137400" y="4914900"/>
          <p14:tracePt t="87041" x="7162800" y="4889500"/>
          <p14:tracePt t="87058" x="7188200" y="4851400"/>
          <p14:tracePt t="87075" x="7226300" y="4819650"/>
          <p14:tracePt t="87092" x="7232650" y="4806950"/>
          <p14:tracePt t="87109" x="7239000" y="4781550"/>
          <p14:tracePt t="87125" x="7245350" y="4762500"/>
          <p14:tracePt t="87142" x="7245350" y="4743450"/>
          <p14:tracePt t="87159" x="7245350" y="4724400"/>
          <p14:tracePt t="87175" x="7245350" y="4686300"/>
          <p14:tracePt t="87192" x="7239000" y="4654550"/>
          <p14:tracePt t="87209" x="7194550" y="4622800"/>
          <p14:tracePt t="87225" x="7099300" y="4591050"/>
          <p14:tracePt t="87243" x="6985000" y="4546600"/>
          <p14:tracePt t="87259" x="6832600" y="4540250"/>
          <p14:tracePt t="87275" x="6667500" y="4514850"/>
          <p14:tracePt t="87292" x="6496050" y="4514850"/>
          <p14:tracePt t="87309" x="6191250" y="4514850"/>
          <p14:tracePt t="87325" x="5835650" y="4514850"/>
          <p14:tracePt t="87342" x="5473700" y="4514850"/>
          <p14:tracePt t="87359" x="5105400" y="4514850"/>
          <p14:tracePt t="87376" x="4749800" y="4514850"/>
          <p14:tracePt t="87392" x="4419600" y="4540250"/>
          <p14:tracePt t="87409" x="4330700" y="4565650"/>
          <p14:tracePt t="87426" x="4305300" y="4584700"/>
          <p14:tracePt t="87442" x="4292600" y="4603750"/>
          <p14:tracePt t="87459" x="4292600" y="4622800"/>
          <p14:tracePt t="87476" x="4292600" y="4660900"/>
          <p14:tracePt t="87493" x="4292600" y="4692650"/>
          <p14:tracePt t="87509" x="4292600" y="4724400"/>
          <p14:tracePt t="87526" x="4330700" y="4762500"/>
          <p14:tracePt t="87542" x="4375150" y="4781550"/>
          <p14:tracePt t="87559" x="4413250" y="4794250"/>
          <p14:tracePt t="87576" x="4527550" y="4826000"/>
          <p14:tracePt t="87593" x="4648200" y="4851400"/>
          <p14:tracePt t="87611" x="4889500" y="4864100"/>
          <p14:tracePt t="87626" x="5137150" y="4864100"/>
          <p14:tracePt t="87643" x="5480050" y="4864100"/>
          <p14:tracePt t="87659" x="6032500" y="4864100"/>
          <p14:tracePt t="87676" x="6604000" y="4864100"/>
          <p14:tracePt t="87693" x="6985000" y="4864100"/>
          <p14:tracePt t="87710" x="7200900" y="4864100"/>
          <p14:tracePt t="87726" x="7239000" y="4864100"/>
          <p14:tracePt t="87761" x="7245350" y="4864100"/>
          <p14:tracePt t="87761" x="7245350" y="4845050"/>
          <p14:tracePt t="87776" x="7232650" y="4806950"/>
          <p14:tracePt t="87793" x="7207250" y="4762500"/>
          <p14:tracePt t="87810" x="7181850" y="4730750"/>
          <p14:tracePt t="87826" x="7143750" y="4686300"/>
          <p14:tracePt t="87843" x="7067550" y="4622800"/>
          <p14:tracePt t="87860" x="6927850" y="4572000"/>
          <p14:tracePt t="87876" x="6762750" y="4521200"/>
          <p14:tracePt t="87893" x="6572250" y="4483100"/>
          <p14:tracePt t="87910" x="6337300" y="4445000"/>
          <p14:tracePt t="87926" x="6064250" y="4425950"/>
          <p14:tracePt t="87943" x="5581650" y="4425950"/>
          <p14:tracePt t="87961" x="5187950" y="4425950"/>
          <p14:tracePt t="87977" x="4787900" y="4425950"/>
          <p14:tracePt t="87993" x="4514850" y="4425950"/>
          <p14:tracePt t="88010" x="4311650" y="4470400"/>
          <p14:tracePt t="88028" x="4171950" y="4533900"/>
          <p14:tracePt t="88043" x="4076700" y="4591050"/>
          <p14:tracePt t="88059" x="3994150" y="4667250"/>
          <p14:tracePt t="88075" x="3949700" y="4737100"/>
          <p14:tracePt t="88093" x="3943350" y="4768850"/>
          <p14:tracePt t="88109" x="3943350" y="4832350"/>
          <p14:tracePt t="88127" x="3962400" y="4883150"/>
          <p14:tracePt t="88143" x="4025900" y="4946650"/>
          <p14:tracePt t="88160" x="4038600" y="4953000"/>
          <p14:tracePt t="88176" x="4146550" y="4984750"/>
          <p14:tracePt t="88194" x="4292600" y="5022850"/>
          <p14:tracePt t="88210" x="4552950" y="5029200"/>
          <p14:tracePt t="88227" x="5022850" y="5041900"/>
          <p14:tracePt t="88244" x="5467350" y="5041900"/>
          <p14:tracePt t="88260" x="6108700" y="5041900"/>
          <p14:tracePt t="88277" x="6724650" y="5041900"/>
          <p14:tracePt t="88294" x="7181850" y="5010150"/>
          <p14:tracePt t="88310" x="7416800" y="4965700"/>
          <p14:tracePt t="88327" x="7562850" y="4895850"/>
          <p14:tracePt t="88345" x="7575550" y="4864100"/>
          <p14:tracePt t="88362" x="7581900" y="4826000"/>
          <p14:tracePt t="88377" x="7581900" y="4781550"/>
          <p14:tracePt t="88394" x="7581900" y="4749800"/>
          <p14:tracePt t="88410" x="7581900" y="4711700"/>
          <p14:tracePt t="88427" x="7569200" y="4679950"/>
          <p14:tracePt t="88444" x="7518400" y="4622800"/>
          <p14:tracePt t="88461" x="7423150" y="4572000"/>
          <p14:tracePt t="88477" x="7308850" y="4527550"/>
          <p14:tracePt t="88494" x="7150100" y="4489450"/>
          <p14:tracePt t="88511" x="6883400" y="4406900"/>
          <p14:tracePt t="88529" x="6762750" y="4387850"/>
          <p14:tracePt t="88544" x="6184900" y="4330700"/>
          <p14:tracePt t="88562" x="5784850" y="4330700"/>
          <p14:tracePt t="88578" x="5384800" y="4330700"/>
          <p14:tracePt t="88594" x="5118100" y="4330700"/>
          <p14:tracePt t="88611" x="4902200" y="4368800"/>
          <p14:tracePt t="88627" x="4686300" y="4413250"/>
          <p14:tracePt t="88644" x="4508500" y="4457700"/>
          <p14:tracePt t="88661" x="4362450" y="4521200"/>
          <p14:tracePt t="88678" x="4286250" y="4584700"/>
          <p14:tracePt t="88694" x="4260850" y="4622800"/>
          <p14:tracePt t="88711" x="4235450" y="4673600"/>
          <p14:tracePt t="88728" x="4216400" y="4718050"/>
          <p14:tracePt t="88745" x="4210050" y="4749800"/>
          <p14:tracePt t="88761" x="4197350" y="4775200"/>
          <p14:tracePt t="88778" x="4191000" y="4794250"/>
          <p14:tracePt t="88795" x="4191000" y="4806950"/>
          <p14:tracePt t="88812" x="4184650" y="4819650"/>
          <p14:tracePt t="88897" x="4197350" y="4819650"/>
          <p14:tracePt t="88904" x="4210050" y="4819650"/>
          <p14:tracePt t="88921" x="4229100" y="4819650"/>
          <p14:tracePt t="88937" x="4235450" y="4819650"/>
          <p14:tracePt t="88947" x="4241800" y="4819650"/>
          <p14:tracePt t="88971" x="4248150" y="4819650"/>
          <p14:tracePt t="88971" x="4254500" y="4819650"/>
          <p14:tracePt t="88978" x="4273550" y="4826000"/>
          <p14:tracePt t="88995" x="4298950" y="4857750"/>
          <p14:tracePt t="89011" x="4330700" y="4876800"/>
          <p14:tracePt t="89028" x="4368800" y="4889500"/>
          <p14:tracePt t="89045" x="4406900" y="4895850"/>
          <p14:tracePt t="89062" x="4464050" y="4902200"/>
          <p14:tracePt t="89078" x="4552950" y="4908550"/>
          <p14:tracePt t="89095" x="4654550" y="4927600"/>
          <p14:tracePt t="89112" x="4781550" y="4946650"/>
          <p14:tracePt t="89129" x="4826000" y="4946650"/>
          <p14:tracePt t="89146" x="4845050" y="4946650"/>
          <p14:tracePt t="89162" x="4851400" y="4946650"/>
          <p14:tracePt t="89209" x="4870450" y="4946650"/>
          <p14:tracePt t="89224" x="4870450" y="4940300"/>
          <p14:tracePt t="89238" x="4883150" y="4927600"/>
          <p14:tracePt t="89238" x="4889500" y="4914900"/>
          <p14:tracePt t="89245" x="4902200" y="4895850"/>
          <p14:tracePt t="89262" x="4902200" y="4876800"/>
          <p14:tracePt t="89329" x="4895850" y="4876800"/>
          <p14:tracePt t="89337" x="4889500" y="4876800"/>
          <p14:tracePt t="89345" x="4857750" y="4857750"/>
          <p14:tracePt t="89362" x="4838700" y="4851400"/>
          <p14:tracePt t="89363" x="4787900" y="4819650"/>
          <p14:tracePt t="89379" x="4692650" y="4787900"/>
          <p14:tracePt t="89395" x="4591050" y="4743450"/>
          <p14:tracePt t="89412" x="4489450" y="4724400"/>
          <p14:tracePt t="89429" x="4394200" y="4699000"/>
          <p14:tracePt t="89446" x="4292600" y="4679950"/>
          <p14:tracePt t="89462" x="4222750" y="4667250"/>
          <p14:tracePt t="89479" x="4121150" y="4654550"/>
          <p14:tracePt t="89496" x="3987800" y="4654550"/>
          <p14:tracePt t="89513" x="3867150" y="4654550"/>
          <p14:tracePt t="89529" x="3771900" y="4654550"/>
          <p14:tracePt t="89546" x="3657600" y="4654550"/>
          <p14:tracePt t="89562" x="3549650" y="4654550"/>
          <p14:tracePt t="89579" x="3448050" y="4654550"/>
          <p14:tracePt t="89596" x="3314700" y="4679950"/>
          <p14:tracePt t="89612" x="3194050" y="4679950"/>
          <p14:tracePt t="89629" x="3035300" y="4692650"/>
          <p14:tracePt t="89646" x="2933700" y="4705350"/>
          <p14:tracePt t="89663" x="2870200" y="4724400"/>
          <p14:tracePt t="89679" x="2838450" y="4730750"/>
          <p14:tracePt t="89679" x="2819400" y="4737100"/>
          <p14:tracePt t="89697" x="2774950" y="4768850"/>
          <p14:tracePt t="89713" x="2730500" y="4787900"/>
          <p14:tracePt t="89730" x="2673350" y="4826000"/>
          <p14:tracePt t="89746" x="2628900" y="4851400"/>
          <p14:tracePt t="89763" x="2597150" y="4870450"/>
          <p14:tracePt t="89780" x="2584450" y="4889500"/>
          <p14:tracePt t="89796" x="2559050" y="4914900"/>
          <p14:tracePt t="89813" x="2540000" y="4933950"/>
          <p14:tracePt t="89830" x="2533650" y="4953000"/>
          <p14:tracePt t="89846" x="2533650" y="4972050"/>
          <p14:tracePt t="89863" x="2527300" y="5003800"/>
          <p14:tracePt t="89880" x="2527300" y="5054600"/>
          <p14:tracePt t="89897" x="2527300" y="5073650"/>
          <p14:tracePt t="89914" x="2527300" y="5086350"/>
          <p14:tracePt t="89930" x="2527300" y="5105400"/>
          <p14:tracePt t="89968" x="2527300" y="5111750"/>
          <p14:tracePt t="90008" x="2527300" y="5118100"/>
          <p14:tracePt t="90022" x="2527300" y="5124450"/>
          <p14:tracePt t="90030" x="2540000" y="5124450"/>
          <p14:tracePt t="90030" x="2565400" y="5137150"/>
          <p14:tracePt t="90047" x="2635250" y="5143500"/>
          <p14:tracePt t="90063" x="2736850" y="5168900"/>
          <p14:tracePt t="90080" x="2990850" y="5219700"/>
          <p14:tracePt t="90097" x="3105150" y="5245100"/>
          <p14:tracePt t="90114" x="3213100" y="5270500"/>
          <p14:tracePt t="90130" x="3263900" y="5276850"/>
          <p14:tracePt t="90147" x="3282950" y="5283200"/>
          <p14:tracePt t="90164" x="3327400" y="5283200"/>
          <p14:tracePt t="90180" x="3397250" y="5283200"/>
          <p14:tracePt t="90197" x="3511550" y="5283200"/>
          <p14:tracePt t="90214" x="3632200" y="5264150"/>
          <p14:tracePt t="90230" x="3752850" y="5257800"/>
          <p14:tracePt t="90247" x="3841750" y="5251450"/>
          <p14:tracePt t="90264" x="3873500" y="5238750"/>
          <p14:tracePt t="90282" x="3898900" y="5238750"/>
          <p14:tracePt t="90321" x="3905250" y="5238750"/>
          <p14:tracePt t="90345" x="3911600" y="5238750"/>
          <p14:tracePt t="90361" x="3917950" y="5238750"/>
          <p14:tracePt t="90377" x="3937000" y="5238750"/>
          <p14:tracePt t="90390" x="3949700" y="5238750"/>
          <p14:tracePt t="90393" x="3962400" y="5238750"/>
          <p14:tracePt t="90400" x="3994150" y="5238750"/>
          <p14:tracePt t="90414" x="4000500" y="5238750"/>
          <p14:tracePt t="90897" x="4013200" y="5238750"/>
          <p14:tracePt t="90905" x="4025900" y="5238750"/>
          <p14:tracePt t="90913" x="4038600" y="5238750"/>
          <p14:tracePt t="90917" x="4108450" y="5232400"/>
          <p14:tracePt t="90931" x="4178300" y="5213350"/>
          <p14:tracePt t="90948" x="4260850" y="5194300"/>
          <p14:tracePt t="90965" x="4349750" y="5175250"/>
          <p14:tracePt t="90982" x="4432300" y="5168900"/>
          <p14:tracePt t="90998" x="4521200" y="5162550"/>
          <p14:tracePt t="91015" x="4565650" y="5162550"/>
          <p14:tracePt t="91032" x="4572000" y="5162550"/>
          <p14:tracePt t="91513" x="4572000" y="5156200"/>
          <p14:tracePt t="91521" x="4578350" y="5149850"/>
          <p14:tracePt t="91532" x="4591050" y="5149850"/>
          <p14:tracePt t="91533" x="4610100" y="5137150"/>
          <p14:tracePt t="91549" x="4616450" y="5130800"/>
          <p14:tracePt t="91566" x="4622800" y="5130800"/>
          <p14:tracePt t="91609" x="4622800" y="5124450"/>
          <p14:tracePt t="91633" x="4629150" y="5124450"/>
          <p14:tracePt t="91977" x="4622800" y="5124450"/>
          <p14:tracePt t="91993" x="4622800" y="5105400"/>
          <p14:tracePt t="91999" x="4622800" y="5092700"/>
          <p14:tracePt t="92017" x="4622800" y="5086350"/>
          <p14:tracePt t="92033" x="4622800" y="5067300"/>
          <p14:tracePt t="92034" x="4622800" y="5054600"/>
          <p14:tracePt t="92050" x="4622800" y="5035550"/>
          <p14:tracePt t="92067" x="4622800" y="5029200"/>
          <p14:tracePt t="92083" x="4622800" y="5016500"/>
          <p14:tracePt t="92100" x="4610100" y="5003800"/>
          <p14:tracePt t="92117" x="4597400" y="4978400"/>
          <p14:tracePt t="92133" x="4572000" y="4953000"/>
          <p14:tracePt t="92150" x="4552950" y="4933950"/>
          <p14:tracePt t="92167" x="4527550" y="4914900"/>
          <p14:tracePt t="92184" x="4489450" y="4883150"/>
          <p14:tracePt t="92200" x="4419600" y="4845050"/>
          <p14:tracePt t="92217" x="4337050" y="4806950"/>
          <p14:tracePt t="92234" x="4254500" y="4794250"/>
          <p14:tracePt t="92250" x="4165600" y="4775200"/>
          <p14:tracePt t="92267" x="4076700" y="4775200"/>
          <p14:tracePt t="92284" x="3911600" y="4775200"/>
          <p14:tracePt t="92300" x="3695700" y="4775200"/>
          <p14:tracePt t="92317" x="3479800" y="4775200"/>
          <p14:tracePt t="92334" x="3295650" y="4775200"/>
          <p14:tracePt t="92350" x="3105150" y="4775200"/>
          <p14:tracePt t="92367" x="2971800" y="4775200"/>
          <p14:tracePt t="92384" x="2794000" y="4800600"/>
          <p14:tracePt t="92401" x="2711450" y="4826000"/>
          <p14:tracePt t="92417" x="2641600" y="4845050"/>
          <p14:tracePt t="92434" x="2635250" y="4845050"/>
          <p14:tracePt t="92451" x="2616200" y="4857750"/>
          <p14:tracePt t="92467" x="2616200" y="4876800"/>
          <p14:tracePt t="92484" x="2622550" y="4927600"/>
          <p14:tracePt t="92501" x="2686050" y="4984750"/>
          <p14:tracePt t="92517" x="2711450" y="5003800"/>
          <p14:tracePt t="92534" x="2755900" y="5016500"/>
          <p14:tracePt t="92551" x="2794000" y="5029200"/>
          <p14:tracePt t="92567" x="2857500" y="5048250"/>
          <p14:tracePt t="92567" x="2876550" y="5048250"/>
          <p14:tracePt t="92585" x="2921000" y="5060950"/>
          <p14:tracePt t="92601" x="2952750" y="5067300"/>
          <p14:tracePt t="92618" x="2978150" y="5067300"/>
          <p14:tracePt t="93017" x="2984500" y="5067300"/>
          <p14:tracePt t="93026" x="2997200" y="5067300"/>
          <p14:tracePt t="93073" x="3003550" y="5067300"/>
          <p14:tracePt t="93079" x="3016250" y="5067300"/>
          <p14:tracePt t="93090" x="3022600" y="5060950"/>
          <p14:tracePt t="93104" x="3035300" y="5060950"/>
          <p14:tracePt t="93117" x="3048000" y="5054600"/>
          <p14:tracePt t="93118" x="3054350" y="5048250"/>
          <p14:tracePt t="93134" x="3073400" y="5035550"/>
          <p14:tracePt t="93150" x="3079750" y="5035550"/>
          <p14:tracePt t="93168" x="3105150" y="5016500"/>
          <p14:tracePt t="93185" x="3124200" y="5003800"/>
          <p14:tracePt t="93321" x="3124200" y="4997450"/>
          <p14:tracePt t="93425" x="3124200" y="4984750"/>
          <p14:tracePt t="93448" x="0" y="0"/>
        </p14:tracePtLst>
        <p14:tracePtLst>
          <p14:tracePt t="99506" x="5270500" y="4387850"/>
          <p14:tracePt t="99609" x="5270500" y="4381500"/>
          <p14:tracePt t="99625" x="5289550" y="4381500"/>
          <p14:tracePt t="99633" x="5302250" y="4381500"/>
          <p14:tracePt t="99641" x="5308600" y="4375150"/>
          <p14:tracePt t="99661" x="5353050" y="4368800"/>
          <p14:tracePt t="99665" x="5410200" y="4356100"/>
          <p14:tracePt t="99681" x="5486400" y="4349750"/>
          <p14:tracePt t="99697" x="5549900" y="4349750"/>
          <p14:tracePt t="99713" x="5619750" y="4349750"/>
          <p14:tracePt t="99737" x="5638800" y="4349750"/>
          <p14:tracePt t="99752" x="5657850" y="4349750"/>
          <p14:tracePt t="99762" x="5664200" y="4349750"/>
          <p14:tracePt t="99779" x="5689600" y="4349750"/>
          <p14:tracePt t="99796" x="5715000" y="4349750"/>
          <p14:tracePt t="99812" x="5753100" y="4349750"/>
          <p14:tracePt t="99829" x="5784850" y="4349750"/>
          <p14:tracePt t="99846" x="5816600" y="4349750"/>
          <p14:tracePt t="99863" x="5829300" y="4349750"/>
          <p14:tracePt t="99879" x="5848350" y="4349750"/>
          <p14:tracePt t="99896" x="5867400" y="4349750"/>
          <p14:tracePt t="99913" x="5886450" y="4349750"/>
          <p14:tracePt t="99929" x="5905500" y="4349750"/>
          <p14:tracePt t="99946" x="5911850" y="4349750"/>
          <p14:tracePt t="99963" x="5924550" y="4349750"/>
          <p14:tracePt t="100009" x="5930900" y="4349750"/>
          <p14:tracePt t="100033" x="5937250" y="4349750"/>
          <p14:tracePt t="100045" x="5943600" y="4349750"/>
          <p14:tracePt t="100073" x="5949950" y="4356100"/>
          <p14:tracePt t="100089" x="5956300" y="4362450"/>
          <p14:tracePt t="100105" x="5962650" y="4362450"/>
          <p14:tracePt t="100113" x="5969000" y="4362450"/>
          <p14:tracePt t="100113" x="5994400" y="4362450"/>
          <p14:tracePt t="100130" x="6019800" y="4368800"/>
          <p14:tracePt t="100146" x="6045200" y="4375150"/>
          <p14:tracePt t="100163" x="6070600" y="4375150"/>
          <p14:tracePt t="100201" x="6076950" y="4375150"/>
          <p14:tracePt t="100233" x="6083300" y="4375150"/>
          <p14:tracePt t="100241" x="6096000" y="4381500"/>
          <p14:tracePt t="100249" x="6102350" y="4381500"/>
          <p14:tracePt t="100257" x="6115050" y="4381500"/>
          <p14:tracePt t="100263" x="6140450" y="4381500"/>
          <p14:tracePt t="100280" x="6172200" y="4381500"/>
          <p14:tracePt t="100298" x="6178550" y="4381500"/>
          <p14:tracePt t="100314" x="6184900" y="4381500"/>
          <p14:tracePt t="100330" x="6197600" y="4381500"/>
          <p14:tracePt t="100347" x="6223000" y="4387850"/>
          <p14:tracePt t="100449" x="6235700" y="4387850"/>
          <p14:tracePt t="100449" x="6242050" y="4387850"/>
          <p14:tracePt t="100489" x="6248400" y="4387850"/>
          <p14:tracePt t="100497" x="6254750" y="4387850"/>
          <p14:tracePt t="100522" x="6267450" y="4387850"/>
          <p14:tracePt t="100540" x="6273800" y="4387850"/>
          <p14:tracePt t="100545" x="6286500" y="4387850"/>
          <p14:tracePt t="100564" x="6292850" y="4387850"/>
          <p14:tracePt t="100564" x="6299200" y="4387850"/>
          <p14:tracePt t="100581" x="6324600" y="4387850"/>
          <p14:tracePt t="100597" x="6330950" y="4387850"/>
          <p14:tracePt t="101025" x="6343650" y="4387850"/>
          <p14:tracePt t="101033" x="6350000" y="4387850"/>
          <p14:tracePt t="101042" x="6375400" y="4387850"/>
          <p14:tracePt t="101049" x="6388100" y="4387850"/>
          <p14:tracePt t="101049" x="6400800" y="4387850"/>
          <p14:tracePt t="101065" x="6419850" y="4387850"/>
          <p14:tracePt t="101065" x="6464300" y="4387850"/>
          <p14:tracePt t="101082" x="6502400" y="4387850"/>
          <p14:tracePt t="101098" x="6534150" y="4394200"/>
          <p14:tracePt t="101137" x="6540500" y="4394200"/>
          <p14:tracePt t="101249" x="6553200" y="4400550"/>
          <p14:tracePt t="101257" x="6559550" y="4400550"/>
          <p14:tracePt t="101265" x="6572250" y="4406900"/>
          <p14:tracePt t="101266" x="6610350" y="4419600"/>
          <p14:tracePt t="101282" x="6705600" y="4438650"/>
          <p14:tracePt t="101298" x="6781800" y="4457700"/>
          <p14:tracePt t="101316" x="6864350" y="4470400"/>
          <p14:tracePt t="101332" x="6991350" y="4495800"/>
          <p14:tracePt t="101348" x="7092950" y="4521200"/>
          <p14:tracePt t="101365" x="7213600" y="4521200"/>
          <p14:tracePt t="101382" x="7289800" y="4521200"/>
          <p14:tracePt t="101398" x="7340600" y="4527550"/>
          <p14:tracePt t="101415" x="7353300" y="4527550"/>
          <p14:tracePt t="101432" x="7359650" y="4527550"/>
          <p14:tracePt t="101448" x="7372350" y="4527550"/>
          <p14:tracePt t="101465" x="7391400" y="4527550"/>
          <p14:tracePt t="101482" x="7397750" y="4527550"/>
          <p14:tracePt t="101498" x="7404100" y="4527550"/>
          <p14:tracePt t="101515" x="7416800" y="4527550"/>
          <p14:tracePt t="101531" x="7429500" y="4527550"/>
          <p14:tracePt t="101548" x="7461250" y="4527550"/>
          <p14:tracePt t="101566" x="7486650" y="4527550"/>
          <p14:tracePt t="101582" x="7518400" y="4527550"/>
          <p14:tracePt t="101599" x="7531100" y="4527550"/>
          <p14:tracePt t="101615" x="7562850" y="4527550"/>
          <p14:tracePt t="101632" x="7594600" y="4527550"/>
          <p14:tracePt t="101649" x="7639050" y="4527550"/>
          <p14:tracePt t="101666" x="7753350" y="4527550"/>
          <p14:tracePt t="101683" x="7835900" y="4502150"/>
          <p14:tracePt t="101700" x="7905750" y="4476750"/>
          <p14:tracePt t="101717" x="7956550" y="4457700"/>
          <p14:tracePt t="101733" x="8013700" y="4432300"/>
          <p14:tracePt t="101750" x="8032750" y="4425950"/>
          <p14:tracePt t="101767" x="8045450" y="4419600"/>
          <p14:tracePt t="102058" x="8039100" y="4419600"/>
          <p14:tracePt t="102066" x="8020050" y="4438650"/>
          <p14:tracePt t="102078" x="8013700" y="4451350"/>
          <p14:tracePt t="102084" x="7981950" y="4483100"/>
          <p14:tracePt t="102100" x="7975600" y="4483100"/>
          <p14:tracePt t="102117" x="7962900" y="4508500"/>
          <p14:tracePt t="102134" x="7943850" y="4527550"/>
          <p14:tracePt t="102151" x="7937500" y="4546600"/>
          <p14:tracePt t="102167" x="7924800" y="4559300"/>
          <p14:tracePt t="102184" x="7924800" y="4578350"/>
          <p14:tracePt t="102200" x="7912100" y="4597400"/>
          <p14:tracePt t="102217" x="7893050" y="4616450"/>
          <p14:tracePt t="102235" x="7874000" y="4635500"/>
          <p14:tracePt t="102283" x="7867650" y="4648200"/>
          <p14:tracePt t="102314" x="7861300" y="4667250"/>
          <p14:tracePt t="102618" x="7861300" y="4660900"/>
          <p14:tracePt t="102635" x="7842250" y="4641850"/>
          <p14:tracePt t="102643" x="7829550" y="4635500"/>
          <p14:tracePt t="102650" x="7810500" y="4629150"/>
          <p14:tracePt t="102668" x="7791450" y="4622800"/>
          <p14:tracePt t="102669" x="7778750" y="4603750"/>
          <p14:tracePt t="102685" x="7753350" y="4597400"/>
          <p14:tracePt t="102702" x="7727950" y="4578350"/>
          <p14:tracePt t="102718" x="7696200" y="4572000"/>
          <p14:tracePt t="102735" x="7664450" y="4572000"/>
          <p14:tracePt t="102752" x="7613650" y="4565650"/>
          <p14:tracePt t="102768" x="7588250" y="4565650"/>
          <p14:tracePt t="102785" x="7435850" y="4559300"/>
          <p14:tracePt t="102803" x="7334250" y="4546600"/>
          <p14:tracePt t="102818" x="7067550" y="4546600"/>
          <p14:tracePt t="102835" x="6838950" y="4546600"/>
          <p14:tracePt t="102852" x="6572250" y="4521200"/>
          <p14:tracePt t="102869" x="6292850" y="4476750"/>
          <p14:tracePt t="102885" x="5994400" y="4445000"/>
          <p14:tracePt t="102902" x="5695950" y="4413250"/>
          <p14:tracePt t="102919" x="5448300" y="4387850"/>
          <p14:tracePt t="102935" x="5226050" y="4387850"/>
          <p14:tracePt t="102952" x="5029200" y="4381500"/>
          <p14:tracePt t="102969" x="4832350" y="4381500"/>
          <p14:tracePt t="102969" x="4749800" y="4368800"/>
          <p14:tracePt t="102986" x="4641850" y="4368800"/>
          <p14:tracePt t="103002" x="4324350" y="4349750"/>
          <p14:tracePt t="103019" x="4152900" y="4343400"/>
          <p14:tracePt t="103035" x="4025900" y="4343400"/>
          <p14:tracePt t="103052" x="3943350" y="4343400"/>
          <p14:tracePt t="103069" x="3848100" y="4343400"/>
          <p14:tracePt t="103086" x="3727450" y="4343400"/>
          <p14:tracePt t="103102" x="3625850" y="4343400"/>
          <p14:tracePt t="103119" x="3498850" y="4343400"/>
          <p14:tracePt t="103136" x="3352800" y="4343400"/>
          <p14:tracePt t="103152" x="3187700" y="4375150"/>
          <p14:tracePt t="103169" x="3067050" y="4425950"/>
          <p14:tracePt t="103186" x="2908300" y="4457700"/>
          <p14:tracePt t="103203" x="2819400" y="4464050"/>
          <p14:tracePt t="103219" x="2736850" y="4476750"/>
          <p14:tracePt t="103235" x="2667000" y="4483100"/>
          <p14:tracePt t="103252" x="2628900" y="4495800"/>
          <p14:tracePt t="103268" x="2603500" y="4508500"/>
          <p14:tracePt t="103285" x="2571750" y="4527550"/>
          <p14:tracePt t="103301" x="2559050" y="4546600"/>
          <p14:tracePt t="103319" x="2546350" y="4559300"/>
          <p14:tracePt t="103335" x="2540000" y="4572000"/>
          <p14:tracePt t="103352" x="2527300" y="4584700"/>
          <p14:tracePt t="103369" x="2501900" y="4616450"/>
          <p14:tracePt t="103386" x="2476500" y="4635500"/>
          <p14:tracePt t="103403" x="2463800" y="4641850"/>
          <p14:tracePt t="103419" x="2457450" y="4648200"/>
          <p14:tracePt t="103458" x="2457450" y="4654550"/>
          <p14:tracePt t="103466" x="2457450" y="4660900"/>
          <p14:tracePt t="103506" x="2457450" y="4667250"/>
          <p14:tracePt t="103515" x="2457450" y="4673600"/>
          <p14:tracePt t="103530" x="2463800" y="4673600"/>
          <p14:tracePt t="103538" x="2470150" y="4673600"/>
          <p14:tracePt t="103546" x="2489200" y="4679950"/>
          <p14:tracePt t="103554" x="2527300" y="4711700"/>
          <p14:tracePt t="103570" x="2552700" y="4730750"/>
          <p14:tracePt t="103570" x="2565400" y="4737100"/>
          <p14:tracePt t="103587" x="2578100" y="4749800"/>
          <p14:tracePt t="103603" x="2590800" y="4762500"/>
          <p14:tracePt t="103620" x="2603500" y="4768850"/>
          <p14:tracePt t="103636" x="2622550" y="4775200"/>
          <p14:tracePt t="103653" x="2647950" y="4781550"/>
          <p14:tracePt t="103670" x="2660650" y="4781550"/>
          <p14:tracePt t="103687" x="2711450" y="4806950"/>
          <p14:tracePt t="103703" x="2762250" y="4819650"/>
          <p14:tracePt t="103720" x="2851150" y="4832350"/>
          <p14:tracePt t="103737" x="2965450" y="4838700"/>
          <p14:tracePt t="103753" x="3206750" y="4857750"/>
          <p14:tracePt t="103770" x="3352800" y="4857750"/>
          <p14:tracePt t="103787" x="3454400" y="4857750"/>
          <p14:tracePt t="103804" x="3511550" y="4857750"/>
          <p14:tracePt t="103820" x="3524250" y="4857750"/>
          <p14:tracePt t="103837" x="3536950" y="4857750"/>
          <p14:tracePt t="103853" x="3556000" y="4857750"/>
          <p14:tracePt t="103870" x="3587750" y="4857750"/>
          <p14:tracePt t="103887" x="3613150" y="4857750"/>
          <p14:tracePt t="103903" x="3638550" y="4857750"/>
          <p14:tracePt t="103920" x="3651250" y="4857750"/>
          <p14:tracePt t="103937" x="3670300" y="4857750"/>
          <p14:tracePt t="103971" x="3683000" y="4857750"/>
          <p14:tracePt t="103972" x="3695700" y="4857750"/>
          <p14:tracePt t="103988" x="3714750" y="4857750"/>
          <p14:tracePt t="104004" x="3733800" y="4857750"/>
          <p14:tracePt t="104020" x="3746500" y="4857750"/>
          <p14:tracePt t="104106" x="3752850" y="4857750"/>
          <p14:tracePt t="104114" x="3759200" y="4857750"/>
          <p14:tracePt t="104139" x="3771900" y="4857750"/>
          <p14:tracePt t="104147" x="3778250" y="4857750"/>
          <p14:tracePt t="104170" x="3784600" y="4857750"/>
          <p14:tracePt t="104187" x="3790950" y="4857750"/>
          <p14:tracePt t="104204" x="3803650" y="4857750"/>
          <p14:tracePt t="104210" x="3816350" y="4857750"/>
          <p14:tracePt t="104221" x="3873500" y="4857750"/>
          <p14:tracePt t="104237" x="3924300" y="4870450"/>
          <p14:tracePt t="104254" x="3981450" y="4870450"/>
          <p14:tracePt t="104272" x="4044950" y="4883150"/>
          <p14:tracePt t="104287" x="4102100" y="4889500"/>
          <p14:tracePt t="104304" x="4191000" y="4914900"/>
          <p14:tracePt t="104321" x="4337050" y="4927600"/>
          <p14:tracePt t="104339" x="4394200" y="4927600"/>
          <p14:tracePt t="104355" x="4464050" y="4927600"/>
          <p14:tracePt t="104372" x="4527550" y="4927600"/>
          <p14:tracePt t="104388" x="4603750" y="4927600"/>
          <p14:tracePt t="104405" x="4692650" y="4927600"/>
          <p14:tracePt t="104421" x="4794250" y="4927600"/>
          <p14:tracePt t="104438" x="4870450" y="4927600"/>
          <p14:tracePt t="104454" x="4914900" y="4927600"/>
          <p14:tracePt t="104471" x="4978400" y="4933950"/>
          <p14:tracePt t="104488" x="5029200" y="4933950"/>
          <p14:tracePt t="104504" x="5105400" y="4946650"/>
          <p14:tracePt t="104521" x="5257800" y="4946650"/>
          <p14:tracePt t="104538" x="5346700" y="4946650"/>
          <p14:tracePt t="104556" x="5422900" y="4946650"/>
          <p14:tracePt t="104571" x="5530850" y="4946650"/>
          <p14:tracePt t="104588" x="5632450" y="4933950"/>
          <p14:tracePt t="104605" x="5746750" y="4914900"/>
          <p14:tracePt t="104621" x="5848350" y="4902200"/>
          <p14:tracePt t="104639" x="5924550" y="4895850"/>
          <p14:tracePt t="104655" x="6051550" y="4870450"/>
          <p14:tracePt t="104672" x="6153150" y="4857750"/>
          <p14:tracePt t="104688" x="6254750" y="4838700"/>
          <p14:tracePt t="104705" x="6400800" y="4819650"/>
          <p14:tracePt t="104722" x="6432550" y="4800600"/>
          <p14:tracePt t="104738" x="6553200" y="4756150"/>
          <p14:tracePt t="104755" x="6604000" y="4749800"/>
          <p14:tracePt t="104772" x="6623050" y="4743450"/>
          <p14:tracePt t="104788" x="6661150" y="4743450"/>
          <p14:tracePt t="104805" x="6718300" y="4743450"/>
          <p14:tracePt t="104822" x="6769100" y="4737100"/>
          <p14:tracePt t="104838" x="6800850" y="4730750"/>
          <p14:tracePt t="104891" x="6807200" y="4724400"/>
          <p14:tracePt t="104914" x="6807200" y="4718050"/>
          <p14:tracePt t="104923" x="6807200" y="4711700"/>
          <p14:tracePt t="104923" x="6807200" y="4705350"/>
          <p14:tracePt t="105018" x="6807200" y="4699000"/>
          <p14:tracePt t="105043" x="6800850" y="4699000"/>
          <p14:tracePt t="105051" x="6794500" y="4699000"/>
          <p14:tracePt t="105056" x="6781800" y="4686300"/>
          <p14:tracePt t="105072" x="6769100" y="4686300"/>
          <p14:tracePt t="105073" x="6750050" y="4679950"/>
          <p14:tracePt t="105089" x="6686550" y="4660900"/>
          <p14:tracePt t="105106" x="6629400" y="4635500"/>
          <p14:tracePt t="105106" x="6597650" y="4622800"/>
          <p14:tracePt t="105123" x="6489700" y="4591050"/>
          <p14:tracePt t="105139" x="6343650" y="4552950"/>
          <p14:tracePt t="105156" x="6210300" y="4533900"/>
          <p14:tracePt t="105172" x="6051550" y="4527550"/>
          <p14:tracePt t="105189" x="5861050" y="4508500"/>
          <p14:tracePt t="105206" x="5657850" y="4483100"/>
          <p14:tracePt t="105222" x="5429250" y="4464050"/>
          <p14:tracePt t="105239" x="5245100" y="4445000"/>
          <p14:tracePt t="105256" x="5067300" y="4445000"/>
          <p14:tracePt t="105273" x="4876800" y="4445000"/>
          <p14:tracePt t="105289" x="4667250" y="4476750"/>
          <p14:tracePt t="105306" x="4298950" y="4533900"/>
          <p14:tracePt t="105323" x="4089400" y="4540250"/>
          <p14:tracePt t="105339" x="3949700" y="4540250"/>
          <p14:tracePt t="105356" x="3822700" y="4540250"/>
          <p14:tracePt t="105373" x="3727450" y="4565650"/>
          <p14:tracePt t="105390" x="3644900" y="4584700"/>
          <p14:tracePt t="105406" x="3568700" y="4591050"/>
          <p14:tracePt t="105423" x="3429000" y="4603750"/>
          <p14:tracePt t="105439" x="3213100" y="4629150"/>
          <p14:tracePt t="105456" x="3028950" y="4648200"/>
          <p14:tracePt t="105473" x="2876550" y="4654550"/>
          <p14:tracePt t="105490" x="2711450" y="4654550"/>
          <p14:tracePt t="105506" x="2622550" y="4654550"/>
          <p14:tracePt t="105524" x="2451100" y="4654550"/>
          <p14:tracePt t="105540" x="2317750" y="4654550"/>
          <p14:tracePt t="105556" x="2178050" y="4660900"/>
          <p14:tracePt t="105573" x="2101850" y="4660900"/>
          <p14:tracePt t="105590" x="2076450" y="4667250"/>
          <p14:tracePt t="105607" x="2070100" y="4667250"/>
          <p14:tracePt t="105667" x="2063750" y="4667250"/>
          <p14:tracePt t="105771" x="2082800" y="4667250"/>
          <p14:tracePt t="105779" x="2101850" y="4667250"/>
          <p14:tracePt t="105790" x="2139950" y="4667250"/>
          <p14:tracePt t="105790" x="2216150" y="4705350"/>
          <p14:tracePt t="105807" x="2298700" y="4743450"/>
          <p14:tracePt t="105824" x="2413000" y="4775200"/>
          <p14:tracePt t="105841" x="2540000" y="4819650"/>
          <p14:tracePt t="105857" x="2692400" y="4876800"/>
          <p14:tracePt t="105875" x="2755900" y="4883150"/>
          <p14:tracePt t="105890" x="2946400" y="4902200"/>
          <p14:tracePt t="105908" x="3079750" y="4914900"/>
          <p14:tracePt t="105924" x="3200400" y="4914900"/>
          <p14:tracePt t="105940" x="3340100" y="4927600"/>
          <p14:tracePt t="105957" x="3479800" y="4927600"/>
          <p14:tracePt t="105974" x="3644900" y="4953000"/>
          <p14:tracePt t="105990" x="3854450" y="4984750"/>
          <p14:tracePt t="106007" x="4070350" y="4997450"/>
          <p14:tracePt t="106024" x="4286250" y="4997450"/>
          <p14:tracePt t="106040" x="4470400" y="4997450"/>
          <p14:tracePt t="106040" x="4546600" y="4997450"/>
          <p14:tracePt t="106058" x="4622800" y="4997450"/>
          <p14:tracePt t="106074" x="4826000" y="4997450"/>
          <p14:tracePt t="106092" x="4927600" y="4997450"/>
          <p14:tracePt t="106107" x="5041900" y="4997450"/>
          <p14:tracePt t="106124" x="5143500" y="4997450"/>
          <p14:tracePt t="106141" x="5245100" y="4997450"/>
          <p14:tracePt t="106157" x="5359400" y="4997450"/>
          <p14:tracePt t="106174" x="5480050" y="4997450"/>
          <p14:tracePt t="106190" x="5619750" y="4953000"/>
          <p14:tracePt t="106208" x="5734050" y="4927600"/>
          <p14:tracePt t="106224" x="5854700" y="4921250"/>
          <p14:tracePt t="106241" x="5962650" y="4921250"/>
          <p14:tracePt t="106241" x="6038850" y="4921250"/>
          <p14:tracePt t="106259" x="6096000" y="4908550"/>
          <p14:tracePt t="106274" x="6261100" y="4889500"/>
          <p14:tracePt t="106292" x="6337300" y="4889500"/>
          <p14:tracePt t="106307" x="6419850" y="4889500"/>
          <p14:tracePt t="106324" x="6445250" y="4889500"/>
          <p14:tracePt t="106341" x="6470650" y="4883150"/>
          <p14:tracePt t="106358" x="6496050" y="4876800"/>
          <p14:tracePt t="106395" x="6508750" y="4876800"/>
          <p14:tracePt t="106403" x="6515100" y="4876800"/>
          <p14:tracePt t="106424" x="6521450" y="4876800"/>
          <p14:tracePt t="106425" x="6534150" y="4876800"/>
          <p14:tracePt t="106441" x="6572250" y="4876800"/>
          <p14:tracePt t="106458" x="6597650" y="4870450"/>
          <p14:tracePt t="106458" x="6610350" y="4870450"/>
          <p14:tracePt t="106475" x="6623050" y="4857750"/>
          <p14:tracePt t="106491" x="6629400" y="4857750"/>
          <p14:tracePt t="106691" x="6635750" y="4851400"/>
          <p14:tracePt t="106701" x="6642100" y="4845050"/>
          <p14:tracePt t="106819" x="6642100" y="4838700"/>
          <p14:tracePt t="106867" x="6642100" y="4826000"/>
          <p14:tracePt t="106875" x="6642100" y="4819650"/>
          <p14:tracePt t="106891" x="6635750" y="4819650"/>
          <p14:tracePt t="106901" x="6629400" y="4813300"/>
          <p14:tracePt t="106908" x="6629400" y="4806950"/>
          <p14:tracePt t="106909" x="6616700" y="4806950"/>
          <p14:tracePt t="106925" x="6559550" y="4794250"/>
          <p14:tracePt t="106942" x="6496050" y="4768850"/>
          <p14:tracePt t="106959" x="6426200" y="4749800"/>
          <p14:tracePt t="106975" x="6388100" y="4743450"/>
          <p14:tracePt t="106992" x="6381750" y="4743450"/>
          <p14:tracePt t="107009" x="6375400" y="4743450"/>
          <p14:tracePt t="107026" x="6369050" y="4743450"/>
          <p14:tracePt t="107267" x="6369050" y="4737100"/>
          <p14:tracePt t="107275" x="6375400" y="4724400"/>
          <p14:tracePt t="107285" x="6381750" y="4724400"/>
          <p14:tracePt t="107292" x="6388100" y="4711700"/>
          <p14:tracePt t="107309" x="6394450" y="4705350"/>
          <p14:tracePt t="107326" x="6400800" y="4705350"/>
          <p14:tracePt t="107343" x="6419850" y="4692650"/>
          <p14:tracePt t="107359" x="6426200" y="4686300"/>
          <p14:tracePt t="107376" x="6445250" y="4673600"/>
          <p14:tracePt t="107393" x="6451600" y="4667250"/>
          <p14:tracePt t="107411" x="6457950" y="4660900"/>
          <p14:tracePt t="107426" x="6470650" y="4654550"/>
          <p14:tracePt t="107444" x="6477000" y="4648200"/>
          <p14:tracePt t="107459" x="6483350" y="4641850"/>
          <p14:tracePt t="107496" x="6483350" y="4635500"/>
          <p14:tracePt t="107500" x="6483350" y="4629150"/>
          <p14:tracePt t="107509" x="6483350" y="4610100"/>
          <p14:tracePt t="107526" x="6483350" y="4578350"/>
          <p14:tracePt t="107543" x="6483350" y="4565650"/>
          <p14:tracePt t="107559" x="6483350" y="4559300"/>
          <p14:tracePt t="107576" x="6477000" y="4546600"/>
          <p14:tracePt t="107593" x="6457950" y="4533900"/>
          <p14:tracePt t="107610" x="6388100" y="4502150"/>
          <p14:tracePt t="107627" x="6330950" y="4483100"/>
          <p14:tracePt t="107643" x="6273800" y="4470400"/>
          <p14:tracePt t="107660" x="6184900" y="4457700"/>
          <p14:tracePt t="107676" x="6051550" y="4432300"/>
          <p14:tracePt t="107693" x="5880100" y="4419600"/>
          <p14:tracePt t="107710" x="5734050" y="4400550"/>
          <p14:tracePt t="107727" x="5581650" y="4394200"/>
          <p14:tracePt t="107744" x="5441950" y="4381500"/>
          <p14:tracePt t="107760" x="5264150" y="4368800"/>
          <p14:tracePt t="107777" x="5092700" y="4349750"/>
          <p14:tracePt t="107793" x="4946650" y="4343400"/>
          <p14:tracePt t="107793" x="4895850" y="4343400"/>
          <p14:tracePt t="107811" x="4813300" y="4330700"/>
          <p14:tracePt t="107851" x="4806950" y="4330700"/>
          <p14:tracePt t="107853" x="4800600" y="4330700"/>
          <p14:tracePt t="107860" x="4781550" y="4330700"/>
          <p14:tracePt t="107876" x="4756150" y="4330700"/>
          <p14:tracePt t="107892" x="4724400" y="4330700"/>
          <p14:tracePt t="107909" x="4692650" y="4330700"/>
          <p14:tracePt t="107926" x="4673600" y="4330700"/>
          <p14:tracePt t="107987" x="4660900" y="4330700"/>
          <p14:tracePt t="107994" x="4641850" y="4330700"/>
          <p14:tracePt t="108003" x="4629150" y="4330700"/>
          <p14:tracePt t="108011" x="4591050" y="4349750"/>
          <p14:tracePt t="108027" x="4540250" y="4356100"/>
          <p14:tracePt t="108044" x="4483100" y="4368800"/>
          <p14:tracePt t="108060" x="4445000" y="4375150"/>
          <p14:tracePt t="108077" x="4413250" y="4375150"/>
          <p14:tracePt t="108094" x="4394200" y="4381500"/>
          <p14:tracePt t="108111" x="4387850" y="4387850"/>
          <p14:tracePt t="108186" x="4400550" y="4387850"/>
          <p14:tracePt t="108211" x="4413250" y="4387850"/>
          <p14:tracePt t="108227" x="4419600" y="4387850"/>
          <p14:tracePt t="108235" x="4425950" y="4387850"/>
          <p14:tracePt t="108243" x="4470400" y="4375150"/>
          <p14:tracePt t="108253" x="4521200" y="4349750"/>
          <p14:tracePt t="108261" x="4629150" y="4298950"/>
          <p14:tracePt t="108278" x="4730750" y="4241800"/>
          <p14:tracePt t="108294" x="4800600" y="4210050"/>
          <p14:tracePt t="108311" x="4819650" y="4184650"/>
          <p14:tracePt t="108327" x="4832350" y="4159250"/>
          <p14:tracePt t="108343" x="4832350" y="4140200"/>
          <p14:tracePt t="108360" x="4832350" y="4108450"/>
          <p14:tracePt t="108377" x="4832350" y="4083050"/>
          <p14:tracePt t="108393" x="4826000" y="4051300"/>
          <p14:tracePt t="108411" x="4794250" y="4006850"/>
          <p14:tracePt t="108428" x="4781550" y="3994150"/>
          <p14:tracePt t="108444" x="4711700" y="3949700"/>
          <p14:tracePt t="108462" x="4641850" y="3924300"/>
          <p14:tracePt t="108478" x="4546600" y="3892550"/>
          <p14:tracePt t="108494" x="4413250" y="3879850"/>
          <p14:tracePt t="108511" x="4318000" y="3879850"/>
          <p14:tracePt t="108528" x="4152900" y="3879850"/>
          <p14:tracePt t="108545" x="3981450" y="3886200"/>
          <p14:tracePt t="108561" x="3810000" y="3949700"/>
          <p14:tracePt t="108578" x="3663950" y="4000500"/>
          <p14:tracePt t="108595" x="3625850" y="4019550"/>
          <p14:tracePt t="108612" x="3606800" y="4044950"/>
          <p14:tracePt t="108628" x="3594100" y="4057650"/>
          <p14:tracePt t="108645" x="3587750" y="4076700"/>
          <p14:tracePt t="108661" x="3587750" y="4095750"/>
          <p14:tracePt t="108678" x="3587750" y="4146550"/>
          <p14:tracePt t="108695" x="3606800" y="4184650"/>
          <p14:tracePt t="108712" x="3644900" y="4235450"/>
          <p14:tracePt t="108728" x="3683000" y="4286250"/>
          <p14:tracePt t="108745" x="3771900" y="4349750"/>
          <p14:tracePt t="108762" x="3924300" y="4419600"/>
          <p14:tracePt t="108779" x="4025900" y="4445000"/>
          <p14:tracePt t="108795" x="4108450" y="4451350"/>
          <p14:tracePt t="108812" x="4146550" y="4457700"/>
          <p14:tracePt t="108828" x="4210050" y="4457700"/>
          <p14:tracePt t="108845" x="4254500" y="4457700"/>
          <p14:tracePt t="108862" x="4298950" y="4457700"/>
          <p14:tracePt t="108878" x="4368800" y="4413250"/>
          <p14:tracePt t="108895" x="4425950" y="4349750"/>
          <p14:tracePt t="108912" x="4464050" y="4311650"/>
          <p14:tracePt t="108928" x="4502150" y="4241800"/>
          <p14:tracePt t="108946" x="4521200" y="4203700"/>
          <p14:tracePt t="108962" x="4527550" y="4140200"/>
          <p14:tracePt t="108979" x="4527550" y="4095750"/>
          <p14:tracePt t="108995" x="4527550" y="4070350"/>
          <p14:tracePt t="109012" x="4521200" y="4025900"/>
          <p14:tracePt t="109029" x="4502150" y="4006850"/>
          <p14:tracePt t="109045" x="4470400" y="3981450"/>
          <p14:tracePt t="109062" x="4457700" y="3968750"/>
          <p14:tracePt t="109079" x="4432300" y="3956050"/>
          <p14:tracePt t="109096" x="4375150" y="3949700"/>
          <p14:tracePt t="109112" x="4318000" y="3949700"/>
          <p14:tracePt t="109129" x="4254500" y="3949700"/>
          <p14:tracePt t="109146" x="4127500" y="3968750"/>
          <p14:tracePt t="109163" x="4019550" y="4038600"/>
          <p14:tracePt t="109179" x="3911600" y="4095750"/>
          <p14:tracePt t="109196" x="3822700" y="4140200"/>
          <p14:tracePt t="109212" x="3784600" y="4191000"/>
          <p14:tracePt t="109229" x="3759200" y="4241800"/>
          <p14:tracePt t="109246" x="3752850" y="4279900"/>
          <p14:tracePt t="109262" x="3746500" y="4330700"/>
          <p14:tracePt t="109279" x="3746500" y="4356100"/>
          <p14:tracePt t="109297" x="3746500" y="4387850"/>
          <p14:tracePt t="109312" x="3771900" y="4425950"/>
          <p14:tracePt t="109329" x="3810000" y="4445000"/>
          <p14:tracePt t="109346" x="3879850" y="4476750"/>
          <p14:tracePt t="109363" x="3949700" y="4483100"/>
          <p14:tracePt t="109379" x="4038600" y="4483100"/>
          <p14:tracePt t="109397" x="4159250" y="4483100"/>
          <p14:tracePt t="109413" x="4305300" y="4445000"/>
          <p14:tracePt t="109430" x="4432300" y="4406900"/>
          <p14:tracePt t="109446" x="4533900" y="4362450"/>
          <p14:tracePt t="109463" x="4610100" y="4324350"/>
          <p14:tracePt t="109479" x="4648200" y="4298950"/>
          <p14:tracePt t="109496" x="4654550" y="4279900"/>
          <p14:tracePt t="109513" x="4654550" y="4260850"/>
          <p14:tracePt t="109530" x="4654550" y="4241800"/>
          <p14:tracePt t="109547" x="4654550" y="4235450"/>
          <p14:tracePt t="109594" x="4648200" y="4235450"/>
          <p14:tracePt t="109603" x="4641850" y="4235450"/>
          <p14:tracePt t="109613" x="4635500" y="4235450"/>
          <p14:tracePt t="109613" x="4610100" y="4235450"/>
          <p14:tracePt t="109630" x="4584700" y="4248150"/>
          <p14:tracePt t="109646" x="4565650" y="4260850"/>
          <p14:tracePt t="109663" x="4559300" y="4298950"/>
          <p14:tracePt t="109680" x="4559300" y="4337050"/>
          <p14:tracePt t="109696" x="4578350" y="4387850"/>
          <p14:tracePt t="109713" x="4635500" y="4457700"/>
          <p14:tracePt t="109713" x="4686300" y="4489450"/>
          <p14:tracePt t="109731" x="4749800" y="4546600"/>
          <p14:tracePt t="109747" x="4870450" y="4622800"/>
          <p14:tracePt t="109763" x="5010150" y="4705350"/>
          <p14:tracePt t="109780" x="5200650" y="4794250"/>
          <p14:tracePt t="109797" x="5473700" y="4851400"/>
          <p14:tracePt t="109813" x="5835650" y="4864100"/>
          <p14:tracePt t="109830" x="6261100" y="4876800"/>
          <p14:tracePt t="109847" x="6540500" y="4883150"/>
          <p14:tracePt t="109863" x="6794500" y="4902200"/>
          <p14:tracePt t="109880" x="6959600" y="4902200"/>
          <p14:tracePt t="109897" x="7067550" y="4902200"/>
          <p14:tracePt t="109914" x="7137400" y="4902200"/>
          <p14:tracePt t="109930" x="7150100" y="4902200"/>
          <p14:tracePt t="110019" x="7156450" y="4902200"/>
          <p14:tracePt t="110027" x="7162800" y="4902200"/>
          <p14:tracePt t="110059" x="7169150" y="4902200"/>
          <p14:tracePt t="110138" x="7175500" y="4902200"/>
          <p14:tracePt t="110146" x="7188200" y="4908550"/>
          <p14:tracePt t="110154" x="7200900" y="4921250"/>
          <p14:tracePt t="110163" x="7232650" y="4921250"/>
          <p14:tracePt t="110173" x="7264400" y="4921250"/>
          <p14:tracePt t="110181" x="7315200" y="4921250"/>
          <p14:tracePt t="110197" x="7353300" y="4902200"/>
          <p14:tracePt t="110214" x="7385050" y="4883150"/>
          <p14:tracePt t="110276" x="7385050" y="4876800"/>
          <p14:tracePt t="110282" x="7385050" y="4870450"/>
          <p14:tracePt t="110297" x="7353300" y="4832350"/>
          <p14:tracePt t="110298" x="7245350" y="4768850"/>
          <p14:tracePt t="110315" x="7219950" y="4749800"/>
          <p14:tracePt t="110331" x="7137400" y="4743450"/>
          <p14:tracePt t="110347" x="7080250" y="4743450"/>
          <p14:tracePt t="110364" x="6991350" y="4743450"/>
          <p14:tracePt t="110381" x="6864350" y="4743450"/>
          <p14:tracePt t="110398" x="6699250" y="4768850"/>
          <p14:tracePt t="110414" x="6553200" y="4794250"/>
          <p14:tracePt t="110431" x="6438900" y="4826000"/>
          <p14:tracePt t="110449" x="6324600" y="4876800"/>
          <p14:tracePt t="110464" x="6292850" y="4895850"/>
          <p14:tracePt t="110481" x="6273800" y="4908550"/>
          <p14:tracePt t="110498" x="6248400" y="4927600"/>
          <p14:tracePt t="110515" x="6235700" y="4940300"/>
          <p14:tracePt t="110531" x="6229350" y="4978400"/>
          <p14:tracePt t="110548" x="6229350" y="5010150"/>
          <p14:tracePt t="110564" x="6229350" y="5029200"/>
          <p14:tracePt t="110581" x="6248400" y="5086350"/>
          <p14:tracePt t="110598" x="6273800" y="5105400"/>
          <p14:tracePt t="110614" x="6305550" y="5137150"/>
          <p14:tracePt t="110631" x="6356350" y="5175250"/>
          <p14:tracePt t="110648" x="6413500" y="5200650"/>
          <p14:tracePt t="110665" x="6445250" y="5207000"/>
          <p14:tracePt t="110681" x="6489700" y="5213350"/>
          <p14:tracePt t="110698" x="6591300" y="5213350"/>
          <p14:tracePt t="110715" x="6654800" y="5213350"/>
          <p14:tracePt t="110731" x="6750050" y="5200650"/>
          <p14:tracePt t="110748" x="6832600" y="5181600"/>
          <p14:tracePt t="110764" x="6915150" y="5181600"/>
          <p14:tracePt t="110781" x="7004050" y="5181600"/>
          <p14:tracePt t="110798" x="7092950" y="5168900"/>
          <p14:tracePt t="110815" x="7150100" y="5156200"/>
          <p14:tracePt t="110831" x="7169150" y="5143500"/>
          <p14:tracePt t="110848" x="7194550" y="5118100"/>
          <p14:tracePt t="110867" x="7200900" y="5111750"/>
          <p14:tracePt t="110882" x="7226300" y="5041900"/>
          <p14:tracePt t="110899" x="7232650" y="5010150"/>
          <p14:tracePt t="110915" x="7232650" y="4984750"/>
          <p14:tracePt t="110932" x="7232650" y="4953000"/>
          <p14:tracePt t="110949" x="7232650" y="4933950"/>
          <p14:tracePt t="110965" x="7232650" y="4927600"/>
          <p14:tracePt t="110982" x="7232650" y="4921250"/>
          <p14:tracePt t="110998" x="7232650" y="4914900"/>
          <p14:tracePt t="111015" x="7213600" y="4908550"/>
          <p14:tracePt t="111032" x="7194550" y="4908550"/>
          <p14:tracePt t="111048" x="7162800" y="4908550"/>
          <p14:tracePt t="111065" x="7080250" y="4908550"/>
          <p14:tracePt t="111084" x="6991350" y="4908550"/>
          <p14:tracePt t="111099" x="6877050" y="4933950"/>
          <p14:tracePt t="111115" x="6750050" y="4978400"/>
          <p14:tracePt t="111132" x="6673850" y="5029200"/>
          <p14:tracePt t="111149" x="6616700" y="5080000"/>
          <p14:tracePt t="111166" x="6584950" y="5137150"/>
          <p14:tracePt t="111182" x="6559550" y="5156200"/>
          <p14:tracePt t="111198" x="6553200" y="5168900"/>
          <p14:tracePt t="111244" x="6553200" y="5175250"/>
          <p14:tracePt t="111250" x="6553200" y="5181600"/>
          <p14:tracePt t="111267" x="6553200" y="5187950"/>
          <p14:tracePt t="111290" x="6559550" y="5187950"/>
          <p14:tracePt t="111299" x="6591300" y="5187950"/>
          <p14:tracePt t="111315" x="6597650" y="5187950"/>
          <p14:tracePt t="111316" x="6610350" y="5187950"/>
          <p14:tracePt t="111332" x="6629400" y="5187950"/>
          <p14:tracePt t="111349" x="6642100" y="5187950"/>
          <p14:tracePt t="111365" x="6654800" y="5187950"/>
          <p14:tracePt t="111382" x="6680200" y="5187950"/>
          <p14:tracePt t="111399" x="6686550" y="5187950"/>
          <p14:tracePt t="111416" x="6692900" y="5187950"/>
          <p14:tracePt t="111432" x="6705600" y="5187950"/>
          <p14:tracePt t="111467" x="6711950" y="5187950"/>
          <p14:tracePt t="111468" x="6718300" y="5181600"/>
          <p14:tracePt t="111483" x="6724650" y="5175250"/>
          <p14:tracePt t="111523" x="6731000" y="5175250"/>
          <p14:tracePt t="111523" x="6737350" y="5175250"/>
          <p14:tracePt t="111770" x="0" y="0"/>
        </p14:tracePtLst>
        <p14:tracePtLst>
          <p14:tracePt t="113281" x="6051550" y="4419600"/>
          <p14:tracePt t="113295" x="6057900" y="4419600"/>
          <p14:tracePt t="113315" x="6064250" y="4419600"/>
          <p14:tracePt t="113323" x="6070600" y="4425950"/>
          <p14:tracePt t="113331" x="6076950" y="4432300"/>
          <p14:tracePt t="113339" x="6115050" y="4438650"/>
          <p14:tracePt t="113354" x="6140450" y="4438650"/>
          <p14:tracePt t="113370" x="6159500" y="4445000"/>
          <p14:tracePt t="113451" x="6172200" y="4445000"/>
          <p14:tracePt t="113461" x="6184900" y="4445000"/>
          <p14:tracePt t="113461" x="6191250" y="4445000"/>
          <p14:tracePt t="113469" x="6203950" y="4445000"/>
          <p14:tracePt t="113486" x="6223000" y="4445000"/>
          <p14:tracePt t="113503" x="6229350" y="4445000"/>
          <p14:tracePt t="113519" x="6261100" y="4445000"/>
          <p14:tracePt t="113536" x="6381750" y="4457700"/>
          <p14:tracePt t="113553" x="6635750" y="4464050"/>
          <p14:tracePt t="113569" x="6927850" y="4464050"/>
          <p14:tracePt t="113586" x="7219950" y="4489450"/>
          <p14:tracePt t="113603" x="7385050" y="4514850"/>
          <p14:tracePt t="113620" x="7467600" y="4521200"/>
          <p14:tracePt t="113637" x="7518400" y="4546600"/>
          <p14:tracePt t="113653" x="7543800" y="4546600"/>
          <p14:tracePt t="113670" x="7550150" y="4546600"/>
          <p14:tracePt t="113723" x="7556500" y="4546600"/>
          <p14:tracePt t="113731" x="7562850" y="4540250"/>
          <p14:tracePt t="113746" x="7581900" y="4514850"/>
          <p14:tracePt t="113754" x="7588250" y="4514850"/>
          <p14:tracePt t="113756" x="7594600" y="4508500"/>
          <p14:tracePt t="113770" x="7607300" y="4495800"/>
          <p14:tracePt t="113787" x="7613650" y="4489450"/>
          <p14:tracePt t="113907" x="7620000" y="4483100"/>
          <p14:tracePt t="113915" x="7626350" y="4483100"/>
          <p14:tracePt t="113923" x="7639050" y="4483100"/>
          <p14:tracePt t="113931" x="7645400" y="4476750"/>
          <p14:tracePt t="113955" x="7658100" y="4476750"/>
          <p14:tracePt t="114513" x="0" y="0"/>
        </p14:tracePtLst>
        <p14:tracePtLst>
          <p14:tracePt t="117248" x="6705600" y="5016500"/>
          <p14:tracePt t="117299" x="6711950" y="5016500"/>
          <p14:tracePt t="117318" x="6724650" y="5016500"/>
          <p14:tracePt t="117323" x="6731000" y="5016500"/>
          <p14:tracePt t="117331" x="6743700" y="5016500"/>
          <p14:tracePt t="117347" x="6750050" y="5016500"/>
          <p14:tracePt t="117371" x="6756400" y="5016500"/>
          <p14:tracePt t="117379" x="6769100" y="5016500"/>
          <p14:tracePt t="117395" x="6781800" y="5016500"/>
          <p14:tracePt t="117411" x="6813550" y="5016500"/>
          <p14:tracePt t="117427" x="6826250" y="5016500"/>
          <p14:tracePt t="117563" x="6832600" y="5016500"/>
          <p14:tracePt t="117571" x="6832600" y="5022850"/>
          <p14:tracePt t="117580" x="6832600" y="5035550"/>
          <p14:tracePt t="117593" x="6832600" y="5041900"/>
          <p14:tracePt t="117593" x="6832600" y="5048250"/>
          <p14:tracePt t="117609" x="6845300" y="5048250"/>
          <p14:tracePt t="117626" x="6883400" y="5048250"/>
          <p14:tracePt t="117643" x="6927850" y="5048250"/>
          <p14:tracePt t="117659" x="6946900" y="5048250"/>
          <p14:tracePt t="117676" x="6965950" y="5048250"/>
          <p14:tracePt t="117693" x="7004050" y="5048250"/>
          <p14:tracePt t="117710" x="7099300" y="5048250"/>
          <p14:tracePt t="117726" x="7213600" y="5048250"/>
          <p14:tracePt t="117743" x="7321550" y="5048250"/>
          <p14:tracePt t="117759" x="7410450" y="5048250"/>
          <p14:tracePt t="117776" x="7448550" y="5048250"/>
          <p14:tracePt t="117793" x="7493000" y="5048250"/>
          <p14:tracePt t="117810" x="7531100" y="5035550"/>
          <p14:tracePt t="117828" x="7550150" y="5010150"/>
          <p14:tracePt t="117899" x="7550150" y="5003800"/>
          <p14:tracePt t="117915" x="7550150" y="4997450"/>
          <p14:tracePt t="117926" x="7550150" y="4984750"/>
          <p14:tracePt t="117927" x="7543800" y="4972050"/>
          <p14:tracePt t="117942" x="7524750" y="4940300"/>
          <p14:tracePt t="117959" x="7493000" y="4921250"/>
          <p14:tracePt t="117976" x="7442200" y="4908550"/>
          <p14:tracePt t="117992" x="7391400" y="4908550"/>
          <p14:tracePt t="118009" x="7334250" y="4908550"/>
          <p14:tracePt t="118026" x="7232650" y="4908550"/>
          <p14:tracePt t="118044" x="7188200" y="4908550"/>
          <p14:tracePt t="118060" x="7137400" y="4908550"/>
          <p14:tracePt t="118077" x="7092950" y="4908550"/>
          <p14:tracePt t="118093" x="7035800" y="4908550"/>
          <p14:tracePt t="118110" x="6915150" y="4946650"/>
          <p14:tracePt t="118126" x="6788150" y="4965700"/>
          <p14:tracePt t="118143" x="6692900" y="5010150"/>
          <p14:tracePt t="118160" x="6635750" y="5029200"/>
          <p14:tracePt t="118177" x="6616700" y="5041900"/>
          <p14:tracePt t="118194" x="6610350" y="5048250"/>
          <p14:tracePt t="118210" x="6604000" y="5067300"/>
          <p14:tracePt t="118227" x="6604000" y="5080000"/>
          <p14:tracePt t="118244" x="6604000" y="5099050"/>
          <p14:tracePt t="118260" x="6604000" y="5111750"/>
          <p14:tracePt t="118277" x="6604000" y="5124450"/>
          <p14:tracePt t="118294" x="6604000" y="5143500"/>
          <p14:tracePt t="118311" x="6604000" y="5156200"/>
          <p14:tracePt t="118327" x="6616700" y="5162550"/>
          <p14:tracePt t="118344" x="6635750" y="5175250"/>
          <p14:tracePt t="118360" x="6661150" y="5181600"/>
          <p14:tracePt t="118377" x="6673850" y="5187950"/>
          <p14:tracePt t="118394" x="6724650" y="5200650"/>
          <p14:tracePt t="118412" x="6769100" y="5200650"/>
          <p14:tracePt t="118412" x="6826250" y="5219700"/>
          <p14:tracePt t="118429" x="6959600" y="5219700"/>
          <p14:tracePt t="118444" x="7067550" y="5219700"/>
          <p14:tracePt t="118460" x="7124700" y="5219700"/>
          <p14:tracePt t="118476" x="7175500" y="5219700"/>
          <p14:tracePt t="118493" x="7219950" y="5213350"/>
          <p14:tracePt t="118509" x="7270750" y="5187950"/>
          <p14:tracePt t="118527" x="7315200" y="5168900"/>
          <p14:tracePt t="118544" x="7359650" y="5149850"/>
          <p14:tracePt t="118561" x="7372350" y="5137150"/>
          <p14:tracePt t="118578" x="7378700" y="5118100"/>
          <p14:tracePt t="118594" x="7378700" y="5105400"/>
          <p14:tracePt t="118611" x="7378700" y="5041900"/>
          <p14:tracePt t="118628" x="7378700" y="4978400"/>
          <p14:tracePt t="118644" x="7378700" y="4946650"/>
          <p14:tracePt t="118661" x="7378700" y="4927600"/>
          <p14:tracePt t="118678" x="7378700" y="4914900"/>
          <p14:tracePt t="118694" x="7359650" y="4895850"/>
          <p14:tracePt t="118711" x="7340600" y="4889500"/>
          <p14:tracePt t="118728" x="7308850" y="4883150"/>
          <p14:tracePt t="118744" x="7200900" y="4876800"/>
          <p14:tracePt t="118761" x="7067550" y="4876800"/>
          <p14:tracePt t="118778" x="6927850" y="4876800"/>
          <p14:tracePt t="118795" x="6686550" y="4876800"/>
          <p14:tracePt t="118811" x="6546850" y="4876800"/>
          <p14:tracePt t="118828" x="6457950" y="4883150"/>
          <p14:tracePt t="118845" x="6438900" y="4883150"/>
          <p14:tracePt t="118861" x="6419850" y="4895850"/>
          <p14:tracePt t="118878" x="6419850" y="4921250"/>
          <p14:tracePt t="118895" x="6419850" y="4953000"/>
          <p14:tracePt t="118911" x="6419850" y="5003800"/>
          <p14:tracePt t="118928" x="6457950" y="5067300"/>
          <p14:tracePt t="118945" x="6496050" y="5111750"/>
          <p14:tracePt t="118962" x="6546850" y="5162550"/>
          <p14:tracePt t="118978" x="6661150" y="5245100"/>
          <p14:tracePt t="118996" x="6724650" y="5283200"/>
          <p14:tracePt t="119012" x="6781800" y="5308600"/>
          <p14:tracePt t="119028" x="6832600" y="5314950"/>
          <p14:tracePt t="119046" x="6921500" y="5321300"/>
          <p14:tracePt t="119063" x="7035800" y="5321300"/>
          <p14:tracePt t="119079" x="7213600" y="5321300"/>
          <p14:tracePt t="119096" x="7366000" y="5302250"/>
          <p14:tracePt t="119113" x="7505700" y="5232400"/>
          <p14:tracePt t="119129" x="7581900" y="5187950"/>
          <p14:tracePt t="119146" x="7626350" y="5137150"/>
          <p14:tracePt t="119163" x="7645400" y="5105400"/>
          <p14:tracePt t="119181" x="7645400" y="5086350"/>
          <p14:tracePt t="119196" x="7645400" y="5073650"/>
          <p14:tracePt t="119214" x="7645400" y="5029200"/>
          <p14:tracePt t="119230" x="7607300" y="4984750"/>
          <p14:tracePt t="119246" x="7581900" y="4933950"/>
          <p14:tracePt t="119263" x="7537450" y="4876800"/>
          <p14:tracePt t="119280" x="7512050" y="4857750"/>
          <p14:tracePt t="119297" x="7493000" y="4851400"/>
          <p14:tracePt t="119313" x="7473950" y="4845050"/>
          <p14:tracePt t="119330" x="7435850" y="4832350"/>
          <p14:tracePt t="119346" x="7378700" y="4826000"/>
          <p14:tracePt t="119346" x="7353300" y="4819650"/>
          <p14:tracePt t="119364" x="7308850" y="4819650"/>
          <p14:tracePt t="119381" x="7277100" y="4819650"/>
          <p14:tracePt t="119397" x="7137400" y="4851400"/>
          <p14:tracePt t="119414" x="6985000" y="4889500"/>
          <p14:tracePt t="119430" x="6794500" y="4946650"/>
          <p14:tracePt t="119447" x="6623050" y="5010150"/>
          <p14:tracePt t="119463" x="6527800" y="5048250"/>
          <p14:tracePt t="119480" x="6489700" y="5073650"/>
          <p14:tracePt t="119497" x="6483350" y="5086350"/>
          <p14:tracePt t="119514" x="6483350" y="5099050"/>
          <p14:tracePt t="119530" x="6483350" y="5111750"/>
          <p14:tracePt t="119547" x="6483350" y="5143500"/>
          <p14:tracePt t="119565" x="6502400" y="5175250"/>
          <p14:tracePt t="119581" x="6527800" y="5194300"/>
          <p14:tracePt t="119598" x="6559550" y="5213350"/>
          <p14:tracePt t="119614" x="6623050" y="5226050"/>
          <p14:tracePt t="119630" x="6711950" y="5226050"/>
          <p14:tracePt t="119647" x="6788150" y="5226050"/>
          <p14:tracePt t="119664" x="6870700" y="5226050"/>
          <p14:tracePt t="119680" x="6953250" y="5226050"/>
          <p14:tracePt t="119697" x="7086600" y="5213350"/>
          <p14:tracePt t="119714" x="7213600" y="5156200"/>
          <p14:tracePt t="119730" x="7321550" y="5105400"/>
          <p14:tracePt t="119747" x="7410450" y="5054600"/>
          <p14:tracePt t="119764" x="7467600" y="4972050"/>
          <p14:tracePt t="119782" x="7480300" y="4940300"/>
          <p14:tracePt t="119797" x="7486650" y="4908550"/>
          <p14:tracePt t="119814" x="7486650" y="4883150"/>
          <p14:tracePt t="119831" x="7486650" y="4857750"/>
          <p14:tracePt t="119847" x="7486650" y="4832350"/>
          <p14:tracePt t="119864" x="7473950" y="4806950"/>
          <p14:tracePt t="119881" x="7448550" y="4787900"/>
          <p14:tracePt t="119898" x="7429500" y="4775200"/>
          <p14:tracePt t="119914" x="7372350" y="4768850"/>
          <p14:tracePt t="119931" x="7308850" y="4768850"/>
          <p14:tracePt t="119947" x="7232650" y="4768850"/>
          <p14:tracePt t="119947" x="7194550" y="4768850"/>
          <p14:tracePt t="119965" x="7080250" y="4781550"/>
          <p14:tracePt t="119981" x="6934200" y="4826000"/>
          <p14:tracePt t="119998" x="6788150" y="4895850"/>
          <p14:tracePt t="120014" x="6680200" y="4953000"/>
          <p14:tracePt t="120031" x="6616700" y="5010150"/>
          <p14:tracePt t="120048" x="6604000" y="5029200"/>
          <p14:tracePt t="120064" x="6591300" y="5060950"/>
          <p14:tracePt t="120082" x="6591300" y="5105400"/>
          <p14:tracePt t="120098" x="6591300" y="5143500"/>
          <p14:tracePt t="120115" x="6604000" y="5175250"/>
          <p14:tracePt t="120115" x="6616700" y="5200650"/>
          <p14:tracePt t="120133" x="6629400" y="5213350"/>
          <p14:tracePt t="120148" x="6667500" y="5251450"/>
          <p14:tracePt t="120165" x="6711950" y="5264150"/>
          <p14:tracePt t="120181" x="6769100" y="5276850"/>
          <p14:tracePt t="120198" x="6870700" y="5276850"/>
          <p14:tracePt t="120215" x="6978650" y="5276850"/>
          <p14:tracePt t="120231" x="7118350" y="5270500"/>
          <p14:tracePt t="120248" x="7245350" y="5232400"/>
          <p14:tracePt t="120265" x="7372350" y="5181600"/>
          <p14:tracePt t="120281" x="7467600" y="5124450"/>
          <p14:tracePt t="120298" x="7550150" y="5060950"/>
          <p14:tracePt t="120315" x="7581900" y="4997450"/>
          <p14:tracePt t="120332" x="7600950" y="4953000"/>
          <p14:tracePt t="120348" x="7600950" y="4914900"/>
          <p14:tracePt t="120365" x="7600950" y="4895850"/>
          <p14:tracePt t="120382" x="7600950" y="4857750"/>
          <p14:tracePt t="120398" x="7575550" y="4813300"/>
          <p14:tracePt t="120415" x="7543800" y="4775200"/>
          <p14:tracePt t="120431" x="7524750" y="4762500"/>
          <p14:tracePt t="120448" x="7480300" y="4737100"/>
          <p14:tracePt t="120465" x="7442200" y="4730750"/>
          <p14:tracePt t="120482" x="7366000" y="4724400"/>
          <p14:tracePt t="120499" x="7226300" y="4711700"/>
          <p14:tracePt t="120515" x="6965950" y="4718050"/>
          <p14:tracePt t="120532" x="6788150" y="4787900"/>
          <p14:tracePt t="120549" x="6680200" y="4851400"/>
          <p14:tracePt t="120566" x="6610350" y="4921250"/>
          <p14:tracePt t="120582" x="6578600" y="4965700"/>
          <p14:tracePt t="120599" x="6578600" y="5003800"/>
          <p14:tracePt t="120615" x="6578600" y="5041900"/>
          <p14:tracePt t="120632" x="6584950" y="5092700"/>
          <p14:tracePt t="120649" x="6616700" y="5124450"/>
          <p14:tracePt t="120665" x="6654800" y="5168900"/>
          <p14:tracePt t="120682" x="6673850" y="5200650"/>
          <p14:tracePt t="120699" x="6711950" y="5219700"/>
          <p14:tracePt t="120716" x="6750050" y="5226050"/>
          <p14:tracePt t="120732" x="6788150" y="5226050"/>
          <p14:tracePt t="120749" x="6826250" y="5226050"/>
          <p14:tracePt t="120766" x="6915150" y="5219700"/>
          <p14:tracePt t="120782" x="7035800" y="5156200"/>
          <p14:tracePt t="120799" x="7162800" y="5086350"/>
          <p14:tracePt t="120815" x="7296150" y="4991100"/>
          <p14:tracePt t="120832" x="7385050" y="4908550"/>
          <p14:tracePt t="120849" x="7442200" y="4851400"/>
          <p14:tracePt t="120866" x="7473950" y="4775200"/>
          <p14:tracePt t="120882" x="7473950" y="4730750"/>
          <p14:tracePt t="120882" x="7473950" y="4711700"/>
          <p14:tracePt t="120900" x="7473950" y="4679950"/>
          <p14:tracePt t="120918" x="7461250" y="4648200"/>
          <p14:tracePt t="120933" x="7435850" y="4610100"/>
          <p14:tracePt t="120949" x="7410450" y="4597400"/>
          <p14:tracePt t="120966" x="7378700" y="4572000"/>
          <p14:tracePt t="120983" x="7296150" y="4552950"/>
          <p14:tracePt t="120999" x="7188200" y="4546600"/>
          <p14:tracePt t="121016" x="7054850" y="4546600"/>
          <p14:tracePt t="121033" x="6902450" y="4552950"/>
          <p14:tracePt t="121049" x="6731000" y="4629150"/>
          <p14:tracePt t="121066" x="6604000" y="4679950"/>
          <p14:tracePt t="121083" x="6483350" y="4768850"/>
          <p14:tracePt t="121101" x="6464300" y="4806950"/>
          <p14:tracePt t="121116" x="6445250" y="4883150"/>
          <p14:tracePt t="121134" x="6438900" y="4946650"/>
          <p14:tracePt t="121149" x="6438900" y="4991100"/>
          <p14:tracePt t="121166" x="6451600" y="5054600"/>
          <p14:tracePt t="121183" x="6477000" y="5086350"/>
          <p14:tracePt t="121200" x="6515100" y="5124450"/>
          <p14:tracePt t="121216" x="6565900" y="5162550"/>
          <p14:tracePt t="121233" x="6642100" y="5181600"/>
          <p14:tracePt t="121250" x="6711950" y="5187950"/>
          <p14:tracePt t="121266" x="6838950" y="5187950"/>
          <p14:tracePt t="121285" x="6902450" y="5187950"/>
          <p14:tracePt t="121300" x="7099300" y="5181600"/>
          <p14:tracePt t="121317" x="7258050" y="5143500"/>
          <p14:tracePt t="121333" x="7372350" y="5080000"/>
          <p14:tracePt t="121350" x="7454900" y="5003800"/>
          <p14:tracePt t="121366" x="7480300" y="4959350"/>
          <p14:tracePt t="121383" x="7493000" y="4914900"/>
          <p14:tracePt t="121400" x="7493000" y="4883150"/>
          <p14:tracePt t="121417" x="7493000" y="4851400"/>
          <p14:tracePt t="121433" x="7493000" y="4819650"/>
          <p14:tracePt t="121450" x="7493000" y="4813300"/>
          <p14:tracePt t="121499" x="7473950" y="4813300"/>
          <p14:tracePt t="121508" x="7435850" y="4813300"/>
          <p14:tracePt t="121517" x="7302500" y="4813300"/>
          <p14:tracePt t="121533" x="7213600" y="4813300"/>
          <p14:tracePt t="121533" x="7016750" y="4870450"/>
          <p14:tracePt t="121550" x="6832600" y="4921250"/>
          <p14:tracePt t="121566" x="6743700" y="4953000"/>
          <p14:tracePt t="121583" x="6718300" y="4972050"/>
          <p14:tracePt t="121600" x="6711950" y="4978400"/>
          <p14:tracePt t="121617" x="6705600" y="4978400"/>
          <p14:tracePt t="121634" x="6705600" y="4997450"/>
          <p14:tracePt t="121650" x="6699250" y="5016500"/>
          <p14:tracePt t="121667" x="6699250" y="5041900"/>
          <p14:tracePt t="121684" x="6699250" y="5092700"/>
          <p14:tracePt t="121703" x="6699250" y="5111750"/>
          <p14:tracePt t="121717" x="6711950" y="5118100"/>
          <p14:tracePt t="121757" x="6718300" y="5124450"/>
          <p14:tracePt t="121884" x="0" y="0"/>
        </p14:tracePtLst>
        <p14:tracePtLst>
          <p14:tracePt t="128237" x="2603500" y="5461000"/>
          <p14:tracePt t="128244" x="2628900" y="5461000"/>
          <p14:tracePt t="128252" x="2647950" y="5461000"/>
          <p14:tracePt t="128261" x="2673350" y="5461000"/>
          <p14:tracePt t="128270" x="2686050" y="5461000"/>
          <p14:tracePt t="128309" x="2692400" y="5448300"/>
          <p14:tracePt t="128317" x="2692400" y="5441950"/>
          <p14:tracePt t="128326" x="2711450" y="5441950"/>
          <p14:tracePt t="128334" x="2730500" y="5429250"/>
          <p14:tracePt t="128345" x="2768600" y="5416550"/>
          <p14:tracePt t="128361" x="2794000" y="5403850"/>
          <p14:tracePt t="128378" x="2800350" y="5397500"/>
          <p14:tracePt t="128461" x="2806700" y="5397500"/>
          <p14:tracePt t="128471" x="2813050" y="5391150"/>
          <p14:tracePt t="128471" x="2813050" y="5384800"/>
          <p14:tracePt t="128478" x="2819400" y="5378450"/>
          <p14:tracePt t="128564" x="2819400" y="5372100"/>
          <p14:tracePt t="128573" x="2813050" y="5359400"/>
          <p14:tracePt t="128581" x="2800350" y="5353050"/>
          <p14:tracePt t="128594" x="2774950" y="5346700"/>
          <p14:tracePt t="128595" x="2724150" y="5340350"/>
          <p14:tracePt t="128611" x="2686050" y="5340350"/>
          <p14:tracePt t="128627" x="2641600" y="5327650"/>
          <p14:tracePt t="128644" x="2590800" y="5327650"/>
          <p14:tracePt t="128662" x="2571750" y="5327650"/>
          <p14:tracePt t="128678" x="2565400" y="5327650"/>
          <p14:tracePt t="128724" x="2552700" y="5327650"/>
          <p14:tracePt t="128738" x="2546350" y="5327650"/>
          <p14:tracePt t="128738" x="2533650" y="5327650"/>
          <p14:tracePt t="128745" x="2476500" y="5327650"/>
          <p14:tracePt t="128762" x="2400300" y="5359400"/>
          <p14:tracePt t="128778" x="2343150" y="5384800"/>
          <p14:tracePt t="128795" x="2292350" y="5410200"/>
          <p14:tracePt t="128813" x="2286000" y="5422900"/>
          <p14:tracePt t="128829" x="2279650" y="5486400"/>
          <p14:tracePt t="128846" x="2279650" y="5524500"/>
          <p14:tracePt t="128862" x="2292350" y="5556250"/>
          <p14:tracePt t="128879" x="2298700" y="5588000"/>
          <p14:tracePt t="128895" x="2298700" y="5594350"/>
          <p14:tracePt t="128912" x="2298700" y="5600700"/>
          <p14:tracePt t="128929" x="2317750" y="5619750"/>
          <p14:tracePt t="128946" x="2330450" y="5632450"/>
          <p14:tracePt t="128962" x="2343150" y="5657850"/>
          <p14:tracePt t="128979" x="2355850" y="5683250"/>
          <p14:tracePt t="128996" x="2368550" y="5702300"/>
          <p14:tracePt t="129013" x="2400300" y="5734050"/>
          <p14:tracePt t="129030" x="2413000" y="5753100"/>
          <p14:tracePt t="129046" x="2457450" y="5759450"/>
          <p14:tracePt t="129063" x="2489200" y="5765800"/>
          <p14:tracePt t="129079" x="2527300" y="5772150"/>
          <p14:tracePt t="129096" x="2578100" y="5778500"/>
          <p14:tracePt t="129112" x="2641600" y="5778500"/>
          <p14:tracePt t="129129" x="2774950" y="5778500"/>
          <p14:tracePt t="129146" x="2927350" y="5778500"/>
          <p14:tracePt t="129163" x="3130550" y="5778500"/>
          <p14:tracePt t="129179" x="3314700" y="5778500"/>
          <p14:tracePt t="129196" x="3492500" y="5746750"/>
          <p14:tracePt t="129213" x="3543300" y="5740400"/>
          <p14:tracePt t="129230" x="3581400" y="5734050"/>
          <p14:tracePt t="129246" x="3606800" y="5734050"/>
          <p14:tracePt t="129263" x="3632200" y="5727700"/>
          <p14:tracePt t="129279" x="3651250" y="5727700"/>
          <p14:tracePt t="129296" x="3689350" y="5721350"/>
          <p14:tracePt t="129313" x="3752850" y="5721350"/>
          <p14:tracePt t="129330" x="3860800" y="5702300"/>
          <p14:tracePt t="129346" x="4025900" y="5676900"/>
          <p14:tracePt t="129363" x="4146550" y="5651500"/>
          <p14:tracePt t="129380" x="4267200" y="5619750"/>
          <p14:tracePt t="129397" x="4286250" y="5613400"/>
          <p14:tracePt t="129414" x="4292600" y="5607050"/>
          <p14:tracePt t="129430" x="4305300" y="5600700"/>
          <p14:tracePt t="129446" x="4311650" y="5600700"/>
          <p14:tracePt t="129463" x="4324350" y="5600700"/>
          <p14:tracePt t="129479" x="4330700" y="5600700"/>
          <p14:tracePt t="129516" x="4337050" y="5600700"/>
          <p14:tracePt t="129540" x="4343400" y="5594350"/>
          <p14:tracePt t="129549" x="4349750" y="5588000"/>
          <p14:tracePt t="129563" x="4356100" y="5588000"/>
          <p14:tracePt t="129564" x="4375150" y="5581650"/>
          <p14:tracePt t="129580" x="4394200" y="5575300"/>
          <p14:tracePt t="129597" x="4406900" y="5575300"/>
          <p14:tracePt t="129614" x="4425950" y="5575300"/>
          <p14:tracePt t="129630" x="4438650" y="5568950"/>
          <p14:tracePt t="129647" x="4483100" y="5568950"/>
          <p14:tracePt t="129663" x="4540250" y="5568950"/>
          <p14:tracePt t="129680" x="4591050" y="5568950"/>
          <p14:tracePt t="129697" x="4654550" y="5562600"/>
          <p14:tracePt t="129714" x="4679950" y="5562600"/>
          <p14:tracePt t="129730" x="4699000" y="5556250"/>
          <p14:tracePt t="129813" x="4705350" y="5556250"/>
          <p14:tracePt t="129821" x="4718050" y="5556250"/>
          <p14:tracePt t="129830" x="4724400" y="5556250"/>
          <p14:tracePt t="129831" x="4743450" y="5556250"/>
          <p14:tracePt t="129847" x="4756150" y="5556250"/>
          <p14:tracePt t="129864" x="4762500" y="5556250"/>
          <p14:tracePt t="129933" x="4768850" y="5556250"/>
          <p14:tracePt t="129949" x="4781550" y="5556250"/>
          <p14:tracePt t="129956" x="4787900" y="5556250"/>
          <p14:tracePt t="129964" x="4819650" y="5556250"/>
          <p14:tracePt t="129981" x="4838700" y="5556250"/>
          <p14:tracePt t="129982" x="4857750" y="5556250"/>
          <p14:tracePt t="129998" x="4876800" y="5549900"/>
          <p14:tracePt t="130014" x="4883150" y="5549900"/>
          <p14:tracePt t="130030" x="4889500" y="5543550"/>
          <p14:tracePt t="130068" x="4895850" y="5543550"/>
          <p14:tracePt t="130077" x="4902200" y="5543550"/>
          <p14:tracePt t="130085" x="4914900" y="5543550"/>
          <p14:tracePt t="130098" x="4953000" y="5543550"/>
          <p14:tracePt t="130114" x="4991100" y="5543550"/>
          <p14:tracePt t="130131" x="5010150" y="5543550"/>
          <p14:tracePt t="130147" x="5041900" y="5543550"/>
          <p14:tracePt t="130164" x="5067300" y="5543550"/>
          <p14:tracePt t="130181" x="5118100" y="5543550"/>
          <p14:tracePt t="130198" x="5168900" y="5543550"/>
          <p14:tracePt t="130214" x="5213350" y="5543550"/>
          <p14:tracePt t="130231" x="5238750" y="5549900"/>
          <p14:tracePt t="130247" x="5276850" y="5549900"/>
          <p14:tracePt t="130264" x="5302250" y="5562600"/>
          <p14:tracePt t="130281" x="5353050" y="5562600"/>
          <p14:tracePt t="130298" x="5384800" y="5562600"/>
          <p14:tracePt t="130315" x="5435600" y="5568950"/>
          <p14:tracePt t="130331" x="5480050" y="5568950"/>
          <p14:tracePt t="130348" x="5499100" y="5568950"/>
          <p14:tracePt t="130365" x="5524500" y="5568950"/>
          <p14:tracePt t="130382" x="5562600" y="5568950"/>
          <p14:tracePt t="130398" x="5607050" y="5568950"/>
          <p14:tracePt t="130414" x="5683250" y="5575300"/>
          <p14:tracePt t="130431" x="5772150" y="5575300"/>
          <p14:tracePt t="130448" x="5854700" y="5581650"/>
          <p14:tracePt t="130465" x="5930900" y="5581650"/>
          <p14:tracePt t="130481" x="6026150" y="5581650"/>
          <p14:tracePt t="130498" x="6146800" y="5581650"/>
          <p14:tracePt t="130515" x="6292850" y="5575300"/>
          <p14:tracePt t="130532" x="6400800" y="5556250"/>
          <p14:tracePt t="130548" x="6559550" y="5549900"/>
          <p14:tracePt t="130566" x="6667500" y="5543550"/>
          <p14:tracePt t="130582" x="6781800" y="5511800"/>
          <p14:tracePt t="130598" x="6877050" y="5486400"/>
          <p14:tracePt t="130615" x="6934200" y="5473700"/>
          <p14:tracePt t="130632" x="6991350" y="5461000"/>
          <p14:tracePt t="130648" x="7054850" y="5441950"/>
          <p14:tracePt t="130665" x="7086600" y="5435600"/>
          <p14:tracePt t="130682" x="7105650" y="5416550"/>
          <p14:tracePt t="130698" x="7118350" y="5416550"/>
          <p14:tracePt t="130715" x="7137400" y="5391150"/>
          <p14:tracePt t="130732" x="7162800" y="5384800"/>
          <p14:tracePt t="130748" x="7219950" y="5353050"/>
          <p14:tracePt t="130766" x="7239000" y="5334000"/>
          <p14:tracePt t="130782" x="7251700" y="5327650"/>
          <p14:tracePt t="130799" x="7270750" y="5314950"/>
          <p14:tracePt t="130815" x="7289800" y="5289550"/>
          <p14:tracePt t="130832" x="7302500" y="5283200"/>
          <p14:tracePt t="130849" x="7315200" y="5270500"/>
          <p14:tracePt t="130865" x="7334250" y="5257800"/>
          <p14:tracePt t="130957" x="7334250" y="5251450"/>
          <p14:tracePt t="130966" x="7334250" y="5232400"/>
          <p14:tracePt t="130982" x="7327900" y="5207000"/>
          <p14:tracePt t="130983" x="7296150" y="5181600"/>
          <p14:tracePt t="130999" x="7213600" y="5156200"/>
          <p14:tracePt t="131015" x="7029450" y="5118100"/>
          <p14:tracePt t="131032" x="6832600" y="5080000"/>
          <p14:tracePt t="131049" x="6686550" y="5080000"/>
          <p14:tracePt t="131066" x="6565900" y="5080000"/>
          <p14:tracePt t="131082" x="6419850" y="5080000"/>
          <p14:tracePt t="131099" x="6299200" y="5080000"/>
          <p14:tracePt t="131116" x="6197600" y="5080000"/>
          <p14:tracePt t="131132" x="6026150" y="5080000"/>
          <p14:tracePt t="131150" x="5848350" y="5092700"/>
          <p14:tracePt t="131166" x="5613400" y="5105400"/>
          <p14:tracePt t="131183" x="5403850" y="5118100"/>
          <p14:tracePt t="131199" x="5213350" y="5149850"/>
          <p14:tracePt t="131216" x="5048250" y="5156200"/>
          <p14:tracePt t="131233" x="4933950" y="5175250"/>
          <p14:tracePt t="131250" x="4883150" y="5187950"/>
          <p14:tracePt t="131266" x="4857750" y="5194300"/>
          <p14:tracePt t="131283" x="4832350" y="5219700"/>
          <p14:tracePt t="131299" x="4819650" y="5232400"/>
          <p14:tracePt t="131316" x="4813300" y="5270500"/>
          <p14:tracePt t="131334" x="4813300" y="5321300"/>
          <p14:tracePt t="131350" x="4813300" y="5353050"/>
          <p14:tracePt t="131366" x="4813300" y="5384800"/>
          <p14:tracePt t="131383" x="4813300" y="5435600"/>
          <p14:tracePt t="131400" x="4813300" y="5467350"/>
          <p14:tracePt t="131416" x="4813300" y="5492750"/>
          <p14:tracePt t="131433" x="4813300" y="5530850"/>
          <p14:tracePt t="131449" x="4813300" y="5549900"/>
          <p14:tracePt t="131466" x="4819650" y="5568950"/>
          <p14:tracePt t="131483" x="4832350" y="5575300"/>
          <p14:tracePt t="131500" x="4845050" y="5575300"/>
          <p14:tracePt t="131517" x="4914900" y="5575300"/>
          <p14:tracePt t="131534" x="4984750" y="5568950"/>
          <p14:tracePt t="131550" x="5111750" y="5568950"/>
          <p14:tracePt t="131566" x="5283200" y="5568950"/>
          <p14:tracePt t="131583" x="5499100" y="5568950"/>
          <p14:tracePt t="131599" x="5715000" y="5568950"/>
          <p14:tracePt t="131616" x="5886450" y="5562600"/>
          <p14:tracePt t="131633" x="5975350" y="5543550"/>
          <p14:tracePt t="131650" x="6045200" y="5543550"/>
          <p14:tracePt t="131667" x="6108700" y="5524500"/>
          <p14:tracePt t="131683" x="6172200" y="5505450"/>
          <p14:tracePt t="131700" x="6216650" y="5467350"/>
          <p14:tracePt t="131717" x="6254750" y="5454650"/>
          <p14:tracePt t="131734" x="6267450" y="5441950"/>
          <p14:tracePt t="131752" x="6267450" y="5435600"/>
          <p14:tracePt t="131767" x="6280150" y="5429250"/>
          <p14:tracePt t="131783" x="6280150" y="5422900"/>
          <p14:tracePt t="131800" x="6286500" y="5397500"/>
          <p14:tracePt t="131817" x="6286500" y="5359400"/>
          <p14:tracePt t="131834" x="6286500" y="5346700"/>
          <p14:tracePt t="131850" x="6286500" y="5314950"/>
          <p14:tracePt t="131867" x="6267450" y="5270500"/>
          <p14:tracePt t="131884" x="6242050" y="5245100"/>
          <p14:tracePt t="131900" x="6210300" y="5232400"/>
          <p14:tracePt t="131918" x="6184900" y="5213350"/>
          <p14:tracePt t="131934" x="6127750" y="5194300"/>
          <p14:tracePt t="131950" x="6026150" y="5181600"/>
          <p14:tracePt t="131967" x="5905500" y="5175250"/>
          <p14:tracePt t="131984" x="5784850" y="5175250"/>
          <p14:tracePt t="132000" x="5626100" y="5175250"/>
          <p14:tracePt t="132017" x="5397500" y="5232400"/>
          <p14:tracePt t="132034" x="5213350" y="5264150"/>
          <p14:tracePt t="132051" x="5067300" y="5314950"/>
          <p14:tracePt t="132067" x="4991100" y="5359400"/>
          <p14:tracePt t="132084" x="4940300" y="5391150"/>
          <p14:tracePt t="132102" x="4914900" y="5410200"/>
          <p14:tracePt t="132118" x="4902200" y="5429250"/>
          <p14:tracePt t="132134" x="4902200" y="5454650"/>
          <p14:tracePt t="132151" x="4902200" y="5467350"/>
          <p14:tracePt t="132167" x="4908550" y="5499100"/>
          <p14:tracePt t="132184" x="4959350" y="5549900"/>
          <p14:tracePt t="132200" x="4997450" y="5568950"/>
          <p14:tracePt t="132218" x="5035550" y="5575300"/>
          <p14:tracePt t="132234" x="5111750" y="5594350"/>
          <p14:tracePt t="132252" x="5232400" y="5600700"/>
          <p14:tracePt t="132268" x="5391150" y="5619750"/>
          <p14:tracePt t="132284" x="5759450" y="5626100"/>
          <p14:tracePt t="132302" x="6076950" y="5626100"/>
          <p14:tracePt t="132318" x="6324600" y="5626100"/>
          <p14:tracePt t="132334" x="6515100" y="5600700"/>
          <p14:tracePt t="132351" x="6597650" y="5575300"/>
          <p14:tracePt t="132368" x="6642100" y="5549900"/>
          <p14:tracePt t="132384" x="6648450" y="5543550"/>
          <p14:tracePt t="132401" x="6654800" y="5518150"/>
          <p14:tracePt t="132418" x="6661150" y="5492750"/>
          <p14:tracePt t="132453" x="6661150" y="5486400"/>
          <p14:tracePt t="132468" x="6661150" y="5473700"/>
          <p14:tracePt t="132469" x="6661150" y="5461000"/>
          <p14:tracePt t="132469" x="6654800" y="5454650"/>
          <p14:tracePt t="132485" x="6629400" y="5429250"/>
          <p14:tracePt t="132502" x="6610350" y="5416550"/>
          <p14:tracePt t="132518" x="6584950" y="5410200"/>
          <p14:tracePt t="132536" x="6565900" y="5397500"/>
          <p14:tracePt t="132551" x="6546850" y="5391150"/>
          <p14:tracePt t="132568" x="6515100" y="5372100"/>
          <p14:tracePt t="132585" x="6413500" y="5365750"/>
          <p14:tracePt t="132602" x="6248400" y="5346700"/>
          <p14:tracePt t="132618" x="6064250" y="5327650"/>
          <p14:tracePt t="132635" x="5835650" y="5327650"/>
          <p14:tracePt t="132652" x="5594350" y="5327650"/>
          <p14:tracePt t="132652" x="5416550" y="5327650"/>
          <p14:tracePt t="132669" x="5181600" y="5327650"/>
          <p14:tracePt t="132686" x="5060950" y="5327650"/>
          <p14:tracePt t="132701" x="4972050" y="5327650"/>
          <p14:tracePt t="132718" x="4953000" y="5327650"/>
          <p14:tracePt t="132735" x="4946650" y="5327650"/>
          <p14:tracePt t="132752" x="4933950" y="5340350"/>
          <p14:tracePt t="132769" x="4933950" y="5378450"/>
          <p14:tracePt t="132785" x="4927600" y="5416550"/>
          <p14:tracePt t="132802" x="4927600" y="5454650"/>
          <p14:tracePt t="132819" x="4927600" y="5492750"/>
          <p14:tracePt t="132835" x="4933950" y="5524500"/>
          <p14:tracePt t="132852" x="4997450" y="5575300"/>
          <p14:tracePt t="132870" x="5048250" y="5594350"/>
          <p14:tracePt t="132885" x="5099050" y="5600700"/>
          <p14:tracePt t="132902" x="5149850" y="5600700"/>
          <p14:tracePt t="132919" x="5200650" y="5607050"/>
          <p14:tracePt t="132935" x="5251450" y="5607050"/>
          <p14:tracePt t="132953" x="5327650" y="5607050"/>
          <p14:tracePt t="132969" x="5403850" y="5607050"/>
          <p14:tracePt t="132986" x="5492750" y="5607050"/>
          <p14:tracePt t="133002" x="5594350" y="5600700"/>
          <p14:tracePt t="133019" x="5702300" y="5575300"/>
          <p14:tracePt t="133035" x="5797550" y="5524500"/>
          <p14:tracePt t="133052" x="5899150" y="5486400"/>
          <p14:tracePt t="133069" x="6057900" y="5397500"/>
          <p14:tracePt t="133085" x="6089650" y="5372100"/>
          <p14:tracePt t="133102" x="6096000" y="5359400"/>
          <p14:tracePt t="133119" x="6102350" y="5353050"/>
          <p14:tracePt t="133221" x="6102350" y="5346700"/>
          <p14:tracePt t="133245" x="6102350" y="5340350"/>
          <p14:tracePt t="133309" x="6096000" y="5340350"/>
          <p14:tracePt t="133317" x="6089650" y="5334000"/>
          <p14:tracePt t="133333" x="6076950" y="5327650"/>
          <p14:tracePt t="133341" x="6064250" y="5327650"/>
          <p14:tracePt t="133341" x="6051550" y="5321300"/>
          <p14:tracePt t="133357" x="6038850" y="5308600"/>
          <p14:tracePt t="133365" x="6019800" y="5302250"/>
          <p14:tracePt t="133373" x="5975350" y="5295900"/>
          <p14:tracePt t="133386" x="5835650" y="5295900"/>
          <p14:tracePt t="133403" x="5670550" y="5295900"/>
          <p14:tracePt t="133420" x="5511800" y="5295900"/>
          <p14:tracePt t="133436" x="5321300" y="5314950"/>
          <p14:tracePt t="133454" x="5270500" y="5346700"/>
          <p14:tracePt t="133470" x="5232400" y="5372100"/>
          <p14:tracePt t="133486" x="5219700" y="5403850"/>
          <p14:tracePt t="133503" x="5207000" y="5422900"/>
          <p14:tracePt t="133520" x="5207000" y="5441950"/>
          <p14:tracePt t="133536" x="5207000" y="5461000"/>
          <p14:tracePt t="133553" x="5213350" y="5473700"/>
          <p14:tracePt t="133570" x="5226050" y="5486400"/>
          <p14:tracePt t="133586" x="5251450" y="5486400"/>
          <p14:tracePt t="133603" x="5289550" y="5505450"/>
          <p14:tracePt t="133620" x="5340350" y="5511800"/>
          <p14:tracePt t="133637" x="5391150" y="5524500"/>
          <p14:tracePt t="133654" x="5461000" y="5530850"/>
          <p14:tracePt t="133669" x="5549900" y="5530850"/>
          <p14:tracePt t="133685" x="5676900" y="5530850"/>
          <p14:tracePt t="133702" x="5822950" y="5492750"/>
          <p14:tracePt t="133719" x="5905500" y="5467350"/>
          <p14:tracePt t="133736" x="5962650" y="5448300"/>
          <p14:tracePt t="133753" x="6000750" y="5429250"/>
          <p14:tracePt t="133770" x="6026150" y="5403850"/>
          <p14:tracePt t="133787" x="6045200" y="5378450"/>
          <p14:tracePt t="133804" x="6051550" y="5359400"/>
          <p14:tracePt t="133820" x="6051550" y="5327650"/>
          <p14:tracePt t="133838" x="6051550" y="5314950"/>
          <p14:tracePt t="133854" x="6045200" y="5302250"/>
          <p14:tracePt t="133893" x="6032500" y="5302250"/>
          <p14:tracePt t="133901" x="6026150" y="5302250"/>
          <p14:tracePt t="133906" x="5981700" y="5295900"/>
          <p14:tracePt t="133921" x="5905500" y="5289550"/>
          <p14:tracePt t="133937" x="5797550" y="5289550"/>
          <p14:tracePt t="133954" x="5632450" y="5289550"/>
          <p14:tracePt t="133970" x="5505450" y="5289550"/>
          <p14:tracePt t="133987" x="5378450" y="5314950"/>
          <p14:tracePt t="134004" x="5276850" y="5346700"/>
          <p14:tracePt t="134021" x="5187950" y="5384800"/>
          <p14:tracePt t="134038" x="5162550" y="5397500"/>
          <p14:tracePt t="134054" x="5149850" y="5429250"/>
          <p14:tracePt t="134071" x="5149850" y="5448300"/>
          <p14:tracePt t="134087" x="5149850" y="5461000"/>
          <p14:tracePt t="134104" x="5149850" y="5467350"/>
          <p14:tracePt t="134121" x="5149850" y="5473700"/>
          <p14:tracePt t="134137" x="5162550" y="5473700"/>
          <p14:tracePt t="134154" x="5168900" y="5473700"/>
          <p14:tracePt t="134170" x="5175250" y="5473700"/>
          <p14:tracePt t="134261" x="5181600" y="5473700"/>
          <p14:tracePt t="134357" x="5194300" y="5473700"/>
          <p14:tracePt t="134536" x="0" y="0"/>
        </p14:tracePtLst>
        <p14:tracePtLst>
          <p14:tracePt t="137063" x="5397500" y="5461000"/>
          <p14:tracePt t="137079" x="5403850" y="5461000"/>
          <p14:tracePt t="137086" x="5410200" y="5461000"/>
          <p14:tracePt t="137094" x="5429250" y="5461000"/>
          <p14:tracePt t="137111" x="5454650" y="5454650"/>
          <p14:tracePt t="137119" x="5556250" y="5454650"/>
          <p14:tracePt t="137127" x="5683250" y="5454650"/>
          <p14:tracePt t="137150" x="5803900" y="5441950"/>
          <p14:tracePt t="137160" x="5905500" y="5441950"/>
          <p14:tracePt t="137193" x="6032500" y="5441950"/>
          <p14:tracePt t="137199" x="6140450" y="5441950"/>
          <p14:tracePt t="137210" x="6254750" y="5441950"/>
          <p14:tracePt t="137231" x="6343650" y="5441950"/>
          <p14:tracePt t="137247" x="6407150" y="5441950"/>
          <p14:tracePt t="137263" x="6483350" y="5441950"/>
          <p14:tracePt t="137277" x="6584950" y="5441950"/>
          <p14:tracePt t="137293" x="6692900" y="5441950"/>
          <p14:tracePt t="137310" x="6877050" y="5441950"/>
          <p14:tracePt t="137328" x="7029450" y="5441950"/>
          <p14:tracePt t="137344" x="7194550" y="5441950"/>
          <p14:tracePt t="137360" x="7346950" y="5441950"/>
          <p14:tracePt t="137377" x="7423150" y="5441950"/>
          <p14:tracePt t="137394" x="7480300" y="5441950"/>
          <p14:tracePt t="137410" x="7537450" y="5429250"/>
          <p14:tracePt t="137427" x="7581900" y="5410200"/>
          <p14:tracePt t="137444" x="7613650" y="5397500"/>
          <p14:tracePt t="137460" x="7645400" y="5372100"/>
          <p14:tracePt t="137477" x="7677150" y="5346700"/>
          <p14:tracePt t="137494" x="7740650" y="5295900"/>
          <p14:tracePt t="137512" x="7759700" y="5270500"/>
          <p14:tracePt t="137527" x="7778750" y="5245100"/>
          <p14:tracePt t="137544" x="7785100" y="5219700"/>
          <p14:tracePt t="137561" x="7785100" y="5200650"/>
          <p14:tracePt t="137578" x="7791450" y="5168900"/>
          <p14:tracePt t="137594" x="7797800" y="5156200"/>
          <p14:tracePt t="137611" x="7797800" y="5130800"/>
          <p14:tracePt t="137627" x="7797800" y="5092700"/>
          <p14:tracePt t="137644" x="7785100" y="5080000"/>
          <p14:tracePt t="137661" x="7759700" y="5060950"/>
          <p14:tracePt t="137677" x="7734300" y="5035550"/>
          <p14:tracePt t="137694" x="7670800" y="5003800"/>
          <p14:tracePt t="137711" x="7594600" y="4965700"/>
          <p14:tracePt t="137728" x="7531100" y="4927600"/>
          <p14:tracePt t="137744" x="7435850" y="4883150"/>
          <p14:tracePt t="137761" x="7334250" y="4857750"/>
          <p14:tracePt t="137778" x="7219950" y="4826000"/>
          <p14:tracePt t="137794" x="7118350" y="4800600"/>
          <p14:tracePt t="137811" x="7004050" y="4787900"/>
          <p14:tracePt t="137828" x="6838950" y="4749800"/>
          <p14:tracePt t="137845" x="6673850" y="4743450"/>
          <p14:tracePt t="137861" x="6584950" y="4743450"/>
          <p14:tracePt t="137878" x="6483350" y="4743450"/>
          <p14:tracePt t="137895" x="6388100" y="4743450"/>
          <p14:tracePt t="137911" x="6311900" y="4743450"/>
          <p14:tracePt t="137928" x="6197600" y="4743450"/>
          <p14:tracePt t="137945" x="6140450" y="4743450"/>
          <p14:tracePt t="137961" x="6102350" y="4743450"/>
          <p14:tracePt t="137978" x="6064250" y="4756150"/>
          <p14:tracePt t="137995" x="6019800" y="4775200"/>
          <p14:tracePt t="138011" x="5949950" y="4787900"/>
          <p14:tracePt t="138028" x="5854700" y="4826000"/>
          <p14:tracePt t="138045" x="5740400" y="4851400"/>
          <p14:tracePt t="138062" x="5543550" y="4883150"/>
          <p14:tracePt t="138079" x="5378450" y="4902200"/>
          <p14:tracePt t="138095" x="5213350" y="4908550"/>
          <p14:tracePt t="138112" x="5029200" y="4908550"/>
          <p14:tracePt t="138128" x="4845050" y="4908550"/>
          <p14:tracePt t="138145" x="4686300" y="4908550"/>
          <p14:tracePt t="138162" x="4552950" y="4908550"/>
          <p14:tracePt t="138178" x="4495800" y="4908550"/>
          <p14:tracePt t="138195" x="4464050" y="4908550"/>
          <p14:tracePt t="138212" x="4457700" y="4908550"/>
          <p14:tracePt t="138228" x="4445000" y="4908550"/>
          <p14:tracePt t="138245" x="4419600" y="4908550"/>
          <p14:tracePt t="138262" x="4381500" y="4908550"/>
          <p14:tracePt t="138279" x="4343400" y="4908550"/>
          <p14:tracePt t="138295" x="4305300" y="4908550"/>
          <p14:tracePt t="138312" x="4254500" y="4908550"/>
          <p14:tracePt t="138329" x="4191000" y="4908550"/>
          <p14:tracePt t="138347" x="4102100" y="4908550"/>
          <p14:tracePt t="138362" x="4013200" y="4908550"/>
          <p14:tracePt t="138379" x="3905250" y="4908550"/>
          <p14:tracePt t="138395" x="3822700" y="4902200"/>
          <p14:tracePt t="138412" x="3740150" y="4902200"/>
          <p14:tracePt t="138429" x="3632200" y="4902200"/>
          <p14:tracePt t="138446" x="3613150" y="4902200"/>
          <p14:tracePt t="138462" x="3492500" y="4889500"/>
          <p14:tracePt t="138479" x="3448050" y="4889500"/>
          <p14:tracePt t="138496" x="3378200" y="4883150"/>
          <p14:tracePt t="138512" x="3314700" y="4883150"/>
          <p14:tracePt t="138529" x="3244850" y="4883150"/>
          <p14:tracePt t="138545" x="3187700" y="4883150"/>
          <p14:tracePt t="138562" x="3124200" y="4883150"/>
          <p14:tracePt t="138579" x="3035300" y="4883150"/>
          <p14:tracePt t="138596" x="2946400" y="4883150"/>
          <p14:tracePt t="138612" x="2889250" y="4876800"/>
          <p14:tracePt t="138629" x="2851150" y="4876800"/>
          <p14:tracePt t="138646" x="2825750" y="4876800"/>
          <p14:tracePt t="138663" x="2800350" y="4876800"/>
          <p14:tracePt t="138679" x="2794000" y="4876800"/>
          <p14:tracePt t="138696" x="2781300" y="4876800"/>
          <p14:tracePt t="138713" x="2774950" y="4876800"/>
          <p14:tracePt t="138729" x="2768600" y="4876800"/>
          <p14:tracePt t="138745" x="2755900" y="4876800"/>
          <p14:tracePt t="138762" x="2743200" y="4876800"/>
          <p14:tracePt t="138778" x="2711450" y="4876800"/>
          <p14:tracePt t="138795" x="2686050" y="4876800"/>
          <p14:tracePt t="138811" x="2654300" y="4876800"/>
          <p14:tracePt t="138829" x="2628900" y="4876800"/>
          <p14:tracePt t="138847" x="2616200" y="4876800"/>
          <p14:tracePt t="138863" x="2603500" y="4883150"/>
          <p14:tracePt t="138903" x="2597150" y="4883150"/>
          <p14:tracePt t="138910" x="2584450" y="4883150"/>
          <p14:tracePt t="138913" x="2565400" y="4895850"/>
          <p14:tracePt t="138929" x="2546350" y="4908550"/>
          <p14:tracePt t="138946" x="2527300" y="4914900"/>
          <p14:tracePt t="138963" x="2520950" y="4914900"/>
          <p14:tracePt t="138980" x="2501900" y="4914900"/>
          <p14:tracePt t="138996" x="2476500" y="4927600"/>
          <p14:tracePt t="139039" x="2470150" y="4933950"/>
          <p14:tracePt t="139079" x="2463800" y="4933950"/>
          <p14:tracePt t="139087" x="2451100" y="4940300"/>
          <p14:tracePt t="139447" x="0" y="0"/>
        </p14:tracePtLst>
        <p14:tracePtLst>
          <p14:tracePt t="146545" x="2889250" y="5867400"/>
          <p14:tracePt t="146774" x="2895600" y="5867400"/>
          <p14:tracePt t="146783" x="2895600" y="5848350"/>
          <p14:tracePt t="146802" x="2895600" y="5842000"/>
          <p14:tracePt t="146807" x="2882900" y="5842000"/>
          <p14:tracePt t="146815" x="2844800" y="5829300"/>
          <p14:tracePt t="146830" x="2774950" y="5803900"/>
          <p14:tracePt t="146846" x="2679700" y="5765800"/>
          <p14:tracePt t="146859" x="2597150" y="5727700"/>
          <p14:tracePt t="146877" x="2501900" y="5702300"/>
          <p14:tracePt t="146892" x="2413000" y="5695950"/>
          <p14:tracePt t="146909" x="2330450" y="5683250"/>
          <p14:tracePt t="146926" x="2184400" y="5657850"/>
          <p14:tracePt t="146944" x="2095500" y="5638800"/>
          <p14:tracePt t="146960" x="2025650" y="5632450"/>
          <p14:tracePt t="146976" x="1955800" y="5607050"/>
          <p14:tracePt t="146993" x="1879600" y="5594350"/>
          <p14:tracePt t="147009" x="1816100" y="5588000"/>
          <p14:tracePt t="147026" x="1758950" y="5575300"/>
          <p14:tracePt t="147043" x="1714500" y="5575300"/>
          <p14:tracePt t="147059" x="1657350" y="5575300"/>
          <p14:tracePt t="147076" x="1593850" y="5575300"/>
          <p14:tracePt t="147093" x="1549400" y="5575300"/>
          <p14:tracePt t="147110" x="1485900" y="5581650"/>
          <p14:tracePt t="147126" x="1409700" y="5619750"/>
          <p14:tracePt t="147144" x="1371600" y="5651500"/>
          <p14:tracePt t="147160" x="1365250" y="5664200"/>
          <p14:tracePt t="147176" x="1358900" y="5708650"/>
          <p14:tracePt t="147193" x="1358900" y="5740400"/>
          <p14:tracePt t="147210" x="1358900" y="5784850"/>
          <p14:tracePt t="147227" x="1371600" y="5829300"/>
          <p14:tracePt t="147243" x="1403350" y="5867400"/>
          <p14:tracePt t="147260" x="1416050" y="5886450"/>
          <p14:tracePt t="147276" x="1447800" y="5924550"/>
          <p14:tracePt t="147293" x="1466850" y="5943600"/>
          <p14:tracePt t="147310" x="1498600" y="5956300"/>
          <p14:tracePt t="147310" x="1504950" y="5956300"/>
          <p14:tracePt t="147328" x="1555750" y="5969000"/>
          <p14:tracePt t="147344" x="1606550" y="5988050"/>
          <p14:tracePt t="147360" x="1631950" y="6007100"/>
          <p14:tracePt t="147377" x="1676400" y="6026150"/>
          <p14:tracePt t="147393" x="1733550" y="6051550"/>
          <p14:tracePt t="147410" x="1784350" y="6083300"/>
          <p14:tracePt t="147427" x="1828800" y="6102350"/>
          <p14:tracePt t="147444" x="1879600" y="6121400"/>
          <p14:tracePt t="147460" x="1924050" y="6127750"/>
          <p14:tracePt t="147477" x="1974850" y="6134100"/>
          <p14:tracePt t="147493" x="2032000" y="6146800"/>
          <p14:tracePt t="147510" x="2108200" y="6153150"/>
          <p14:tracePt t="147528" x="2127250" y="6159500"/>
          <p14:tracePt t="147544" x="2171700" y="6165850"/>
          <p14:tracePt t="147560" x="2197100" y="6178550"/>
          <p14:tracePt t="147577" x="2235200" y="6184900"/>
          <p14:tracePt t="147594" x="2266950" y="6184900"/>
          <p14:tracePt t="147610" x="2324100" y="6191250"/>
          <p14:tracePt t="147627" x="2438400" y="6197600"/>
          <p14:tracePt t="147644" x="2578100" y="6203950"/>
          <p14:tracePt t="147660" x="2743200" y="6216650"/>
          <p14:tracePt t="147677" x="2908300" y="6242050"/>
          <p14:tracePt t="147694" x="3016250" y="6254750"/>
          <p14:tracePt t="147694" x="3086100" y="6261100"/>
          <p14:tracePt t="147711" x="3206750" y="6280150"/>
          <p14:tracePt t="147727" x="3333750" y="6305550"/>
          <p14:tracePt t="147744" x="3397250" y="6311900"/>
          <p14:tracePt t="147761" x="3498850" y="6330950"/>
          <p14:tracePt t="147777" x="3613150" y="6337300"/>
          <p14:tracePt t="147794" x="3740150" y="6337300"/>
          <p14:tracePt t="147811" x="3898900" y="6318250"/>
          <p14:tracePt t="147828" x="4070350" y="6286500"/>
          <p14:tracePt t="147844" x="4178300" y="6286500"/>
          <p14:tracePt t="147861" x="4311650" y="6286500"/>
          <p14:tracePt t="147877" x="4419600" y="6292850"/>
          <p14:tracePt t="147894" x="4667250" y="6292850"/>
          <p14:tracePt t="147912" x="4883150" y="6292850"/>
          <p14:tracePt t="147928" x="5137150" y="6292850"/>
          <p14:tracePt t="147944" x="5397500" y="6292850"/>
          <p14:tracePt t="147961" x="5588000" y="6292850"/>
          <p14:tracePt t="147978" x="5740400" y="6292850"/>
          <p14:tracePt t="147994" x="5797550" y="6292850"/>
          <p14:tracePt t="148011" x="5842000" y="6292850"/>
          <p14:tracePt t="148028" x="5880100" y="6292850"/>
          <p14:tracePt t="148044" x="5918200" y="6292850"/>
          <p14:tracePt t="148061" x="5956300" y="6292850"/>
          <p14:tracePt t="148078" x="6007100" y="6292850"/>
          <p14:tracePt t="148094" x="6083300" y="6292850"/>
          <p14:tracePt t="148112" x="6178550" y="6292850"/>
          <p14:tracePt t="148128" x="6261100" y="6261100"/>
          <p14:tracePt t="148144" x="6305550" y="6235700"/>
          <p14:tracePt t="148161" x="6330950" y="6223000"/>
          <p14:tracePt t="148178" x="6356350" y="6210300"/>
          <p14:tracePt t="148195" x="6362700" y="6203950"/>
          <p14:tracePt t="148211" x="6375400" y="6197600"/>
          <p14:tracePt t="148228" x="6381750" y="6184900"/>
          <p14:tracePt t="148244" x="6388100" y="6165850"/>
          <p14:tracePt t="148261" x="6388100" y="6153150"/>
          <p14:tracePt t="148278" x="6388100" y="6134100"/>
          <p14:tracePt t="148296" x="6388100" y="6102350"/>
          <p14:tracePt t="148312" x="6375400" y="6076950"/>
          <p14:tracePt t="148328" x="6343650" y="6032500"/>
          <p14:tracePt t="148345" x="6318250" y="6000750"/>
          <p14:tracePt t="148362" x="6305550" y="5988050"/>
          <p14:tracePt t="148378" x="6286500" y="5969000"/>
          <p14:tracePt t="148397" x="6273800" y="5943600"/>
          <p14:tracePt t="148412" x="6261100" y="5930900"/>
          <p14:tracePt t="148428" x="6223000" y="5911850"/>
          <p14:tracePt t="148445" x="6172200" y="5892800"/>
          <p14:tracePt t="148462" x="6064250" y="5835650"/>
          <p14:tracePt t="148462" x="6026150" y="5816600"/>
          <p14:tracePt t="148480" x="5949950" y="5784850"/>
          <p14:tracePt t="148496" x="5880100" y="5753100"/>
          <p14:tracePt t="148512" x="5772150" y="5715000"/>
          <p14:tracePt t="148528" x="5657850" y="5670550"/>
          <p14:tracePt t="148545" x="5505450" y="5645150"/>
          <p14:tracePt t="148562" x="5378450" y="5619750"/>
          <p14:tracePt t="148579" x="5257800" y="5581650"/>
          <p14:tracePt t="148595" x="5130800" y="5556250"/>
          <p14:tracePt t="148612" x="4991100" y="5530850"/>
          <p14:tracePt t="148629" x="4883150" y="5505450"/>
          <p14:tracePt t="148646" x="4756150" y="5486400"/>
          <p14:tracePt t="148662" x="4584700" y="5454650"/>
          <p14:tracePt t="148680" x="4400550" y="5422900"/>
          <p14:tracePt t="148696" x="4210050" y="5397500"/>
          <p14:tracePt t="148712" x="4006850" y="5365750"/>
          <p14:tracePt t="148729" x="3765550" y="5327650"/>
          <p14:tracePt t="148746" x="3549650" y="5308600"/>
          <p14:tracePt t="148762" x="3359150" y="5276850"/>
          <p14:tracePt t="148779" x="3187700" y="5264150"/>
          <p14:tracePt t="148796" x="3016250" y="5257800"/>
          <p14:tracePt t="148812" x="2882900" y="5251450"/>
          <p14:tracePt t="148829" x="2762250" y="5251450"/>
          <p14:tracePt t="148846" x="2673350" y="5251450"/>
          <p14:tracePt t="148862" x="2552700" y="5251450"/>
          <p14:tracePt t="148895" x="2476500" y="5251450"/>
          <p14:tracePt t="148896" x="2406650" y="5251450"/>
          <p14:tracePt t="148912" x="2324100" y="5270500"/>
          <p14:tracePt t="148928" x="2203450" y="5289550"/>
          <p14:tracePt t="148945" x="2114550" y="5289550"/>
          <p14:tracePt t="148961" x="2025650" y="5295900"/>
          <p14:tracePt t="148978" x="1943100" y="5308600"/>
          <p14:tracePt t="148996" x="1892300" y="5314950"/>
          <p14:tracePt t="149013" x="1835150" y="5327650"/>
          <p14:tracePt t="149030" x="1778000" y="5334000"/>
          <p14:tracePt t="149046" x="1714500" y="5346700"/>
          <p14:tracePt t="149064" x="1689100" y="5365750"/>
          <p14:tracePt t="149080" x="1657350" y="5384800"/>
          <p14:tracePt t="149096" x="1644650" y="5397500"/>
          <p14:tracePt t="149113" x="1619250" y="5410200"/>
          <p14:tracePt t="149130" x="1600200" y="5441950"/>
          <p14:tracePt t="149146" x="1581150" y="5454650"/>
          <p14:tracePt t="149163" x="1568450" y="5473700"/>
          <p14:tracePt t="149180" x="1555750" y="5486400"/>
          <p14:tracePt t="149196" x="1549400" y="5511800"/>
          <p14:tracePt t="149213" x="1549400" y="5543550"/>
          <p14:tracePt t="149230" x="1543050" y="5613400"/>
          <p14:tracePt t="149230" x="1543050" y="5645150"/>
          <p14:tracePt t="149247" x="1543050" y="5708650"/>
          <p14:tracePt t="149264" x="1543050" y="5759450"/>
          <p14:tracePt t="149280" x="1543050" y="5803900"/>
          <p14:tracePt t="149296" x="1543050" y="5822950"/>
          <p14:tracePt t="149313" x="1543050" y="5842000"/>
          <p14:tracePt t="149330" x="1543050" y="5861050"/>
          <p14:tracePt t="149346" x="1543050" y="5899150"/>
          <p14:tracePt t="149363" x="1543050" y="5911850"/>
          <p14:tracePt t="149380" x="1543050" y="5918200"/>
          <p14:tracePt t="149397" x="1555750" y="5930900"/>
          <p14:tracePt t="149413" x="1568450" y="5943600"/>
          <p14:tracePt t="149430" x="1581150" y="5962650"/>
          <p14:tracePt t="149447" x="1612900" y="5975350"/>
          <p14:tracePt t="149463" x="1644650" y="5988050"/>
          <p14:tracePt t="149480" x="1676400" y="6007100"/>
          <p14:tracePt t="149497" x="1708150" y="6013450"/>
          <p14:tracePt t="149514" x="1739900" y="6026150"/>
          <p14:tracePt t="149530" x="1784350" y="6045200"/>
          <p14:tracePt t="149547" x="1841500" y="6064250"/>
          <p14:tracePt t="149564" x="1924050" y="6102350"/>
          <p14:tracePt t="149580" x="2012950" y="6127750"/>
          <p14:tracePt t="149598" x="2139950" y="6146800"/>
          <p14:tracePt t="149614" x="2266950" y="6153150"/>
          <p14:tracePt t="149614" x="2343150" y="6159500"/>
          <p14:tracePt t="149631" x="2463800" y="6172200"/>
          <p14:tracePt t="149648" x="2609850" y="6197600"/>
          <p14:tracePt t="149664" x="2774950" y="6223000"/>
          <p14:tracePt t="149680" x="2952750" y="6254750"/>
          <p14:tracePt t="149697" x="3168650" y="6273800"/>
          <p14:tracePt t="149714" x="3422650" y="6292850"/>
          <p14:tracePt t="149731" x="3638550" y="6299200"/>
          <p14:tracePt t="149747" x="3924300" y="6299200"/>
          <p14:tracePt t="149764" x="4191000" y="6299200"/>
          <p14:tracePt t="149781" x="4527550" y="6299200"/>
          <p14:tracePt t="149797" x="4806950" y="6299200"/>
          <p14:tracePt t="149814" x="5143500" y="6318250"/>
          <p14:tracePt t="149831" x="5283200" y="6318250"/>
          <p14:tracePt t="149847" x="5384800" y="6318250"/>
          <p14:tracePt t="149864" x="5422900" y="6318250"/>
          <p14:tracePt t="149881" x="5454650" y="6318250"/>
          <p14:tracePt t="149898" x="5473700" y="6318250"/>
          <p14:tracePt t="149914" x="5511800" y="6318250"/>
          <p14:tracePt t="149931" x="5549900" y="6318250"/>
          <p14:tracePt t="149947" x="5607050" y="6318250"/>
          <p14:tracePt t="149964" x="5670550" y="6305550"/>
          <p14:tracePt t="149981" x="5759450" y="6273800"/>
          <p14:tracePt t="149998" x="5848350" y="6248400"/>
          <p14:tracePt t="150014" x="5937250" y="6203950"/>
          <p14:tracePt t="150032" x="5981700" y="6184900"/>
          <p14:tracePt t="150048" x="6057900" y="6140450"/>
          <p14:tracePt t="150064" x="6102350" y="6121400"/>
          <p14:tracePt t="150081" x="6146800" y="6096000"/>
          <p14:tracePt t="150098" x="6172200" y="6076950"/>
          <p14:tracePt t="150115" x="6203950" y="6045200"/>
          <p14:tracePt t="150131" x="6216650" y="6026150"/>
          <p14:tracePt t="150148" x="6223000" y="6007100"/>
          <p14:tracePt t="150165" x="6229350" y="5988050"/>
          <p14:tracePt t="150181" x="6229350" y="5969000"/>
          <p14:tracePt t="150198" x="6235700" y="5962650"/>
          <p14:tracePt t="150255" x="6235700" y="5956300"/>
          <p14:tracePt t="150264" x="6229350" y="5943600"/>
          <p14:tracePt t="150281" x="6223000" y="5937250"/>
          <p14:tracePt t="150282" x="6210300" y="5930900"/>
          <p14:tracePt t="150298" x="6178550" y="5899150"/>
          <p14:tracePt t="150315" x="6165850" y="5886450"/>
          <p14:tracePt t="150332" x="6140450" y="5873750"/>
          <p14:tracePt t="150348" x="6140450" y="5867400"/>
          <p14:tracePt t="150365" x="6108700" y="5842000"/>
          <p14:tracePt t="150382" x="6064250" y="5822950"/>
          <p14:tracePt t="150398" x="6007100" y="5803900"/>
          <p14:tracePt t="150416" x="5956300" y="5803900"/>
          <p14:tracePt t="150432" x="5911850" y="5803900"/>
          <p14:tracePt t="150448" x="5835650" y="5784850"/>
          <p14:tracePt t="150465" x="5778500" y="5778500"/>
          <p14:tracePt t="150482" x="5683250" y="5759450"/>
          <p14:tracePt t="150498" x="5581650" y="5740400"/>
          <p14:tracePt t="150516" x="5511800" y="5734050"/>
          <p14:tracePt t="150532" x="5441950" y="5727700"/>
          <p14:tracePt t="150548" x="5391150" y="5708650"/>
          <p14:tracePt t="150565" x="5372100" y="5708650"/>
          <p14:tracePt t="150582" x="5359400" y="5708650"/>
          <p14:tracePt t="150599" x="5359400" y="5702300"/>
          <p14:tracePt t="150615" x="5353050" y="5695950"/>
          <p14:tracePt t="150632" x="5327650" y="5689600"/>
          <p14:tracePt t="150649" x="5276850" y="5676900"/>
          <p14:tracePt t="150665" x="5162550" y="5657850"/>
          <p14:tracePt t="150682" x="5016500" y="5613400"/>
          <p14:tracePt t="150699" x="4832350" y="5594350"/>
          <p14:tracePt t="150716" x="4616450" y="5594350"/>
          <p14:tracePt t="150732" x="4375150" y="5594350"/>
          <p14:tracePt t="150749" x="4152900" y="5594350"/>
          <p14:tracePt t="150765" x="3854450" y="5575300"/>
          <p14:tracePt t="150765" x="3746500" y="5575300"/>
          <p14:tracePt t="150783" x="3511550" y="5575300"/>
          <p14:tracePt t="150800" x="3371850" y="5575300"/>
          <p14:tracePt t="150816" x="3257550" y="5568950"/>
          <p14:tracePt t="150833" x="3206750" y="5568950"/>
          <p14:tracePt t="150849" x="3124200" y="5568950"/>
          <p14:tracePt t="150866" x="3060700" y="5568950"/>
          <p14:tracePt t="150882" x="2971800" y="5568950"/>
          <p14:tracePt t="150899" x="2851150" y="5562600"/>
          <p14:tracePt t="150916" x="2705100" y="5543550"/>
          <p14:tracePt t="150932" x="2489200" y="5518150"/>
          <p14:tracePt t="150949" x="2317750" y="5505450"/>
          <p14:tracePt t="150966" x="2108200" y="5480050"/>
          <p14:tracePt t="150984" x="1924050" y="5454650"/>
          <p14:tracePt t="150999" x="1758950" y="5454650"/>
          <p14:tracePt t="151017" x="1651000" y="5448300"/>
          <p14:tracePt t="151033" x="1606550" y="5448300"/>
          <p14:tracePt t="151049" x="1593850" y="5448300"/>
          <p14:tracePt t="151163" x="1587500" y="5448300"/>
          <p14:tracePt t="151183" x="1581150" y="5448300"/>
          <p14:tracePt t="151191" x="1562100" y="5448300"/>
          <p14:tracePt t="151208" x="1543050" y="5448300"/>
          <p14:tracePt t="151216" x="1530350" y="5448300"/>
          <p14:tracePt t="151233" x="1524000" y="5448300"/>
          <p14:tracePt t="151233" x="1517650" y="5448300"/>
          <p14:tracePt t="151406" x="1511300" y="5441950"/>
          <p14:tracePt t="151410" x="0" y="0"/>
        </p14:tracePtLst>
        <p14:tracePtLst>
          <p14:tracePt t="153832" x="1631950" y="5905500"/>
          <p14:tracePt t="153895" x="1625600" y="5905500"/>
          <p14:tracePt t="154129" x="1612900" y="5905500"/>
          <p14:tracePt t="154137" x="1606550" y="5911850"/>
          <p14:tracePt t="154145" x="1574800" y="5930900"/>
          <p14:tracePt t="154148" x="1562100" y="5969000"/>
          <p14:tracePt t="154155" x="1517650" y="6026150"/>
          <p14:tracePt t="154172" x="1485900" y="6083300"/>
          <p14:tracePt t="154189" x="1479550" y="6096000"/>
          <p14:tracePt t="154265" x="1479550" y="6102350"/>
          <p14:tracePt t="154273" x="1479550" y="6108700"/>
          <p14:tracePt t="154320" x="1479550" y="6115050"/>
          <p14:tracePt t="154345" x="1479550" y="6121400"/>
          <p14:tracePt t="154352" x="1479550" y="6127750"/>
          <p14:tracePt t="154369" x="1479550" y="6140450"/>
          <p14:tracePt t="154392" x="1479550" y="6146800"/>
          <p14:tracePt t="154441" x="1485900" y="6165850"/>
          <p14:tracePt t="154449" x="1492250" y="6172200"/>
          <p14:tracePt t="154465" x="1504950" y="6184900"/>
          <p14:tracePt t="154473" x="1517650" y="6203950"/>
          <p14:tracePt t="154489" x="1536700" y="6216650"/>
          <p14:tracePt t="154490" x="1562100" y="6235700"/>
          <p14:tracePt t="154506" x="1574800" y="6254750"/>
          <p14:tracePt t="154523" x="1593850" y="6280150"/>
          <p14:tracePt t="154540" x="1606550" y="6292850"/>
          <p14:tracePt t="154556" x="1619250" y="6299200"/>
          <p14:tracePt t="154623" x="1625600" y="6299200"/>
          <p14:tracePt t="154633" x="1638300" y="6305550"/>
          <p14:tracePt t="154649" x="1651000" y="6311900"/>
          <p14:tracePt t="154665" x="1682750" y="6337300"/>
          <p14:tracePt t="154665" x="1689100" y="6343650"/>
          <p14:tracePt t="154673" x="1727200" y="6369050"/>
          <p14:tracePt t="154690" x="1771650" y="6388100"/>
          <p14:tracePt t="154706" x="1803400" y="6388100"/>
          <p14:tracePt t="154723" x="1835150" y="6394450"/>
          <p14:tracePt t="154740" x="1866900" y="6400800"/>
          <p14:tracePt t="154756" x="1892300" y="6419850"/>
          <p14:tracePt t="154774" x="1924050" y="6432550"/>
          <p14:tracePt t="154790" x="1955800" y="6451600"/>
          <p14:tracePt t="154807" x="1993900" y="6464300"/>
          <p14:tracePt t="154823" x="2012950" y="6464300"/>
          <p14:tracePt t="154840" x="2082800" y="6477000"/>
          <p14:tracePt t="154857" x="2120900" y="6477000"/>
          <p14:tracePt t="154873" x="2197100" y="6489700"/>
          <p14:tracePt t="154890" x="2279650" y="6496050"/>
          <p14:tracePt t="154907" x="2330450" y="6496050"/>
          <p14:tracePt t="154923" x="2374900" y="6496050"/>
          <p14:tracePt t="154940" x="2406650" y="6496050"/>
          <p14:tracePt t="154957" x="2419350" y="6496050"/>
          <p14:tracePt t="154973" x="2432050" y="6502400"/>
          <p14:tracePt t="154990" x="2444750" y="6515100"/>
          <p14:tracePt t="155007" x="2451100" y="6515100"/>
          <p14:tracePt t="155023" x="2482850" y="6515100"/>
          <p14:tracePt t="155040" x="2495550" y="6515100"/>
          <p14:tracePt t="155057" x="2508250" y="6515100"/>
          <p14:tracePt t="155074" x="2546350" y="6515100"/>
          <p14:tracePt t="155090" x="2584450" y="6521450"/>
          <p14:tracePt t="155107" x="2622550" y="6521450"/>
          <p14:tracePt t="155124" x="2641600" y="6521450"/>
          <p14:tracePt t="155384" x="2641600" y="6515100"/>
          <p14:tracePt t="155393" x="2641600" y="6508750"/>
          <p14:tracePt t="155417" x="2641600" y="6496050"/>
          <p14:tracePt t="155433" x="2654300" y="6483350"/>
          <p14:tracePt t="155439" x="2660650" y="6483350"/>
          <p14:tracePt t="155465" x="2673350" y="6464300"/>
          <p14:tracePt t="155489" x="2673350" y="6457950"/>
          <p14:tracePt t="155505" x="2679700" y="6445250"/>
          <p14:tracePt t="155512" x="2692400" y="6438900"/>
          <p14:tracePt t="155521" x="2698750" y="6426200"/>
          <p14:tracePt t="155527" x="2717800" y="6407150"/>
          <p14:tracePt t="155541" x="2730500" y="6394450"/>
          <p14:tracePt t="155559" x="2730500" y="6375400"/>
          <p14:tracePt t="155574" x="2730500" y="6362700"/>
          <p14:tracePt t="155591" x="2730500" y="6356350"/>
          <p14:tracePt t="155608" x="2730500" y="6337300"/>
          <p14:tracePt t="155625" x="2717800" y="6337300"/>
          <p14:tracePt t="155641" x="2711450" y="6337300"/>
          <p14:tracePt t="155658" x="2705100" y="6337300"/>
          <p14:tracePt t="155674" x="2686050" y="6330950"/>
          <p14:tracePt t="155691" x="2667000" y="6324600"/>
          <p14:tracePt t="155708" x="2635250" y="6305550"/>
          <p14:tracePt t="155725" x="2597150" y="6299200"/>
          <p14:tracePt t="155742" x="2540000" y="6280150"/>
          <p14:tracePt t="155758" x="2514600" y="6273800"/>
          <p14:tracePt t="155775" x="2463800" y="6242050"/>
          <p14:tracePt t="155792" x="2425700" y="6216650"/>
          <p14:tracePt t="155809" x="2393950" y="6197600"/>
          <p14:tracePt t="155825" x="2336800" y="6172200"/>
          <p14:tracePt t="155841" x="2286000" y="6153150"/>
          <p14:tracePt t="155858" x="2222500" y="6134100"/>
          <p14:tracePt t="155875" x="2203450" y="6121400"/>
          <p14:tracePt t="155892" x="2171700" y="6108700"/>
          <p14:tracePt t="155908" x="2146300" y="6083300"/>
          <p14:tracePt t="155925" x="2095500" y="6045200"/>
          <p14:tracePt t="155942" x="2063750" y="6032500"/>
          <p14:tracePt t="155959" x="2032000" y="6026150"/>
          <p14:tracePt t="155976" x="1993900" y="6013450"/>
          <p14:tracePt t="155992" x="1898650" y="6000750"/>
          <p14:tracePt t="156009" x="1835150" y="5988050"/>
          <p14:tracePt t="156025" x="1803400" y="5975350"/>
          <p14:tracePt t="156042" x="1784350" y="5975350"/>
          <p14:tracePt t="156058" x="1758950" y="5975350"/>
          <p14:tracePt t="156076" x="1720850" y="5988050"/>
          <p14:tracePt t="156092" x="1689100" y="6038850"/>
          <p14:tracePt t="156109" x="1638300" y="6134100"/>
          <p14:tracePt t="156125" x="1600200" y="6229350"/>
          <p14:tracePt t="156142" x="1587500" y="6273800"/>
          <p14:tracePt t="156159" x="1581150" y="6318250"/>
          <p14:tracePt t="156176" x="1581150" y="6330950"/>
          <p14:tracePt t="156241" x="1600200" y="6330950"/>
          <p14:tracePt t="156249" x="1625600" y="6330950"/>
          <p14:tracePt t="156258" x="1644650" y="6330950"/>
          <p14:tracePt t="156259" x="1695450" y="6330950"/>
          <p14:tracePt t="156275" x="1720850" y="6330950"/>
          <p14:tracePt t="156292" x="1746250" y="6330950"/>
          <p14:tracePt t="156309" x="1797050" y="6330950"/>
          <p14:tracePt t="156326" x="1847850" y="6330950"/>
          <p14:tracePt t="156344" x="1911350" y="6330950"/>
          <p14:tracePt t="156359" x="1962150" y="6330950"/>
          <p14:tracePt t="156376" x="2063750" y="6356350"/>
          <p14:tracePt t="156393" x="2133600" y="6375400"/>
          <p14:tracePt t="156409" x="2222500" y="6381750"/>
          <p14:tracePt t="156426" x="2374900" y="6381750"/>
          <p14:tracePt t="156442" x="2546350" y="6394450"/>
          <p14:tracePt t="156459" x="2724150" y="6394450"/>
          <p14:tracePt t="156476" x="2882900" y="6400800"/>
          <p14:tracePt t="156493" x="3028950" y="6426200"/>
          <p14:tracePt t="156509" x="3149600" y="6451600"/>
          <p14:tracePt t="156526" x="3263900" y="6464300"/>
          <p14:tracePt t="156543" x="3346450" y="6477000"/>
          <p14:tracePt t="156560" x="3486150" y="6489700"/>
          <p14:tracePt t="156577" x="3581400" y="6502400"/>
          <p14:tracePt t="156593" x="3676650" y="6502400"/>
          <p14:tracePt t="156609" x="3822700" y="6515100"/>
          <p14:tracePt t="156626" x="3975100" y="6515100"/>
          <p14:tracePt t="156643" x="4165600" y="6515100"/>
          <p14:tracePt t="156659" x="4318000" y="6496050"/>
          <p14:tracePt t="156676" x="4400550" y="6470650"/>
          <p14:tracePt t="156693" x="4445000" y="6464300"/>
          <p14:tracePt t="156710" x="4476750" y="6445250"/>
          <p14:tracePt t="156726" x="4502150" y="6445250"/>
          <p14:tracePt t="156743" x="4546600" y="6445250"/>
          <p14:tracePt t="156762" x="4597400" y="6432550"/>
          <p14:tracePt t="156777" x="4641850" y="6432550"/>
          <p14:tracePt t="156793" x="4667250" y="6432550"/>
          <p14:tracePt t="156810" x="4711700" y="6432550"/>
          <p14:tracePt t="156827" x="4749800" y="6432550"/>
          <p14:tracePt t="156843" x="4826000" y="6432550"/>
          <p14:tracePt t="156860" x="4946650" y="6432550"/>
          <p14:tracePt t="156876" x="5067300" y="6432550"/>
          <p14:tracePt t="156893" x="5200650" y="6432550"/>
          <p14:tracePt t="156910" x="5308600" y="6432550"/>
          <p14:tracePt t="156926" x="5384800" y="6413500"/>
          <p14:tracePt t="156943" x="5467350" y="6413500"/>
          <p14:tracePt t="156960" x="5556250" y="6407150"/>
          <p14:tracePt t="156977" x="5607050" y="6407150"/>
          <p14:tracePt t="156993" x="5657850" y="6400800"/>
          <p14:tracePt t="157010" x="5695950" y="6400800"/>
          <p14:tracePt t="157027" x="5734050" y="6400800"/>
          <p14:tracePt t="157044" x="5778500" y="6400800"/>
          <p14:tracePt t="157060" x="5835650" y="6400800"/>
          <p14:tracePt t="157077" x="5911850" y="6400800"/>
          <p14:tracePt t="157093" x="5988050" y="6407150"/>
          <p14:tracePt t="157111" x="6076950" y="6407150"/>
          <p14:tracePt t="157111" x="6153150" y="6407150"/>
          <p14:tracePt t="157129" x="6210300" y="6407150"/>
          <p14:tracePt t="157143" x="6413500" y="6419850"/>
          <p14:tracePt t="157161" x="6527800" y="6432550"/>
          <p14:tracePt t="157177" x="6667500" y="6445250"/>
          <p14:tracePt t="157194" x="6800850" y="6445250"/>
          <p14:tracePt t="157210" x="6934200" y="6445250"/>
          <p14:tracePt t="157227" x="7029450" y="6445250"/>
          <p14:tracePt t="157244" x="7112000" y="6464300"/>
          <p14:tracePt t="157260" x="7200900" y="6483350"/>
          <p14:tracePt t="157277" x="7283450" y="6496050"/>
          <p14:tracePt t="157294" x="7353300" y="6496050"/>
          <p14:tracePt t="157311" x="7416800" y="6496050"/>
          <p14:tracePt t="157327" x="7473950" y="6496050"/>
          <p14:tracePt t="157344" x="7562850" y="6515100"/>
          <p14:tracePt t="157361" x="7658100" y="6534150"/>
          <p14:tracePt t="157377" x="7753350" y="6534150"/>
          <p14:tracePt t="157394" x="7835900" y="6534150"/>
          <p14:tracePt t="157411" x="7912100" y="6534150"/>
          <p14:tracePt t="157428" x="7950200" y="6534150"/>
          <p14:tracePt t="157444" x="7981950" y="6534150"/>
          <p14:tracePt t="157461" x="7988300" y="6534150"/>
          <p14:tracePt t="157477" x="8007350" y="6534150"/>
          <p14:tracePt t="157494" x="8020050" y="6527800"/>
          <p14:tracePt t="157511" x="8045450" y="6508750"/>
          <p14:tracePt t="157528" x="8089900" y="6477000"/>
          <p14:tracePt t="157546" x="8121650" y="6457950"/>
          <p14:tracePt t="157561" x="8147050" y="6438900"/>
          <p14:tracePt t="157578" x="8191500" y="6426200"/>
          <p14:tracePt t="157594" x="8223250" y="6407150"/>
          <p14:tracePt t="157612" x="8267700" y="6369050"/>
          <p14:tracePt t="157628" x="8286750" y="6330950"/>
          <p14:tracePt t="157645" x="8305800" y="6305550"/>
          <p14:tracePt t="157661" x="8305800" y="6286500"/>
          <p14:tracePt t="157678" x="8305800" y="6267450"/>
          <p14:tracePt t="157695" x="8312150" y="6248400"/>
          <p14:tracePt t="157711" x="8312150" y="6235700"/>
          <p14:tracePt t="157711" x="8312150" y="6229350"/>
          <p14:tracePt t="157729" x="8312150" y="6210300"/>
          <p14:tracePt t="157745" x="8312150" y="6203950"/>
          <p14:tracePt t="157761" x="8312150" y="6191250"/>
          <p14:tracePt t="157800" x="8299450" y="6184900"/>
          <p14:tracePt t="157816" x="8299450" y="6178550"/>
          <p14:tracePt t="157817" x="8293100" y="6172200"/>
          <p14:tracePt t="157844" x="8286750" y="6165850"/>
          <p14:tracePt t="157845" x="8286750" y="6153150"/>
          <p14:tracePt t="157861" x="8280400" y="6146800"/>
          <p14:tracePt t="157878" x="8248650" y="6134100"/>
          <p14:tracePt t="157895" x="8223250" y="6115050"/>
          <p14:tracePt t="157912" x="8178800" y="6096000"/>
          <p14:tracePt t="157929" x="8128000" y="6070600"/>
          <p14:tracePt t="157945" x="8051800" y="6032500"/>
          <p14:tracePt t="157963" x="7988300" y="6000750"/>
          <p14:tracePt t="157978" x="7918450" y="5981700"/>
          <p14:tracePt t="157995" x="7867650" y="5975350"/>
          <p14:tracePt t="158012" x="7804150" y="5969000"/>
          <p14:tracePt t="158028" x="7708900" y="5969000"/>
          <p14:tracePt t="158045" x="7613650" y="5949950"/>
          <p14:tracePt t="158062" x="7493000" y="5930900"/>
          <p14:tracePt t="158079" x="7378700" y="5899150"/>
          <p14:tracePt t="158095" x="7264400" y="5873750"/>
          <p14:tracePt t="158112" x="7131050" y="5854700"/>
          <p14:tracePt t="158130" x="7048500" y="5848350"/>
          <p14:tracePt t="158146" x="6940550" y="5848350"/>
          <p14:tracePt t="158162" x="6826250" y="5848350"/>
          <p14:tracePt t="158179" x="6686550" y="5848350"/>
          <p14:tracePt t="158195" x="6565900" y="5848350"/>
          <p14:tracePt t="158212" x="6457950" y="5848350"/>
          <p14:tracePt t="158229" x="6356350" y="5848350"/>
          <p14:tracePt t="158246" x="6235700" y="5848350"/>
          <p14:tracePt t="158262" x="6153150" y="5848350"/>
          <p14:tracePt t="158279" x="6032500" y="5848350"/>
          <p14:tracePt t="158295" x="5873750" y="5848350"/>
          <p14:tracePt t="158313" x="5822950" y="5848350"/>
          <p14:tracePt t="158329" x="5657850" y="5842000"/>
          <p14:tracePt t="158345" x="5562600" y="5797550"/>
          <p14:tracePt t="158362" x="5429250" y="5784850"/>
          <p14:tracePt t="158379" x="5327650" y="5772150"/>
          <p14:tracePt t="158396" x="5283200" y="5772150"/>
          <p14:tracePt t="158412" x="5251450" y="5772150"/>
          <p14:tracePt t="158429" x="5226050" y="5772150"/>
          <p14:tracePt t="158446" x="5200650" y="5772150"/>
          <p14:tracePt t="158462" x="5187950" y="5772150"/>
          <p14:tracePt t="158479" x="5181600" y="5772150"/>
          <p14:tracePt t="158496" x="5175250" y="5772150"/>
          <p14:tracePt t="158537" x="5168900" y="5772150"/>
          <p14:tracePt t="158553" x="5156200" y="5765800"/>
          <p14:tracePt t="158560" x="5149850" y="5759450"/>
          <p14:tracePt t="158579" x="5130800" y="5746750"/>
          <p14:tracePt t="158579" x="5118100" y="5734050"/>
          <p14:tracePt t="158596" x="5105400" y="5734050"/>
          <p14:tracePt t="158612" x="5086350" y="5734050"/>
          <p14:tracePt t="158630" x="5048250" y="5734050"/>
          <p14:tracePt t="158646" x="4978400" y="5721350"/>
          <p14:tracePt t="158663" x="4921250" y="5702300"/>
          <p14:tracePt t="158679" x="4813300" y="5695950"/>
          <p14:tracePt t="158697" x="4794250" y="5689600"/>
          <p14:tracePt t="158713" x="4711700" y="5676900"/>
          <p14:tracePt t="158730" x="4622800" y="5664200"/>
          <p14:tracePt t="158746" x="4527550" y="5657850"/>
          <p14:tracePt t="158763" x="4438650" y="5638800"/>
          <p14:tracePt t="158780" x="4318000" y="5632450"/>
          <p14:tracePt t="158796" x="4184650" y="5600700"/>
          <p14:tracePt t="158813" x="4000500" y="5568950"/>
          <p14:tracePt t="158830" x="3803650" y="5562600"/>
          <p14:tracePt t="158847" x="3587750" y="5556250"/>
          <p14:tracePt t="158863" x="3359150" y="5556250"/>
          <p14:tracePt t="158863" x="3251200" y="5556250"/>
          <p14:tracePt t="158881" x="3149600" y="5556250"/>
          <p14:tracePt t="158897" x="2578100" y="5581650"/>
          <p14:tracePt t="158913" x="2203450" y="5664200"/>
          <p14:tracePt t="158930" x="1797050" y="5753100"/>
          <p14:tracePt t="158946" x="1492250" y="5810250"/>
          <p14:tracePt t="158963" x="1206500" y="5867400"/>
          <p14:tracePt t="158980" x="965200" y="5899150"/>
          <p14:tracePt t="158997" x="819150" y="5918200"/>
          <p14:tracePt t="159013" x="730250" y="5930900"/>
          <p14:tracePt t="159030" x="641350" y="5937250"/>
          <p14:tracePt t="159046" x="628650" y="5937250"/>
          <p14:tracePt t="159080" x="622300" y="5943600"/>
          <p14:tracePt t="159096" x="622300" y="5956300"/>
          <p14:tracePt t="159096" x="622300" y="6000750"/>
          <p14:tracePt t="159113" x="660400" y="6032500"/>
          <p14:tracePt t="159131" x="685800" y="6064250"/>
          <p14:tracePt t="159147" x="723900" y="6096000"/>
          <p14:tracePt t="159164" x="768350" y="6140450"/>
          <p14:tracePt t="159180" x="819150" y="6178550"/>
          <p14:tracePt t="159197" x="908050" y="6235700"/>
          <p14:tracePt t="159213" x="1003300" y="6280150"/>
          <p14:tracePt t="159230" x="1130300" y="6324600"/>
          <p14:tracePt t="159247" x="1263650" y="6369050"/>
          <p14:tracePt t="159264" x="1435100" y="6407150"/>
          <p14:tracePt t="159281" x="1562100" y="6451600"/>
          <p14:tracePt t="159297" x="1714500" y="6502400"/>
          <p14:tracePt t="159314" x="1892300" y="6553200"/>
          <p14:tracePt t="159331" x="2038350" y="6591300"/>
          <p14:tracePt t="159347" x="2133600" y="6610350"/>
          <p14:tracePt t="159364" x="2209800" y="6616700"/>
          <p14:tracePt t="159381" x="2254250" y="6629400"/>
          <p14:tracePt t="159397" x="2305050" y="6642100"/>
          <p14:tracePt t="159414" x="2362200" y="6648450"/>
          <p14:tracePt t="159431" x="2444750" y="6648450"/>
          <p14:tracePt t="159448" x="2584450" y="6648450"/>
          <p14:tracePt t="159465" x="2686050" y="6642100"/>
          <p14:tracePt t="159481" x="2806700" y="6623050"/>
          <p14:tracePt t="159498" x="2908300" y="6616700"/>
          <p14:tracePt t="159514" x="2965450" y="6616700"/>
          <p14:tracePt t="159531" x="3009900" y="6616700"/>
          <p14:tracePt t="159548" x="3035300" y="6623050"/>
          <p14:tracePt t="159565" x="3067050" y="6629400"/>
          <p14:tracePt t="159581" x="3092450" y="6635750"/>
          <p14:tracePt t="159598" x="3117850" y="6635750"/>
          <p14:tracePt t="159614" x="3124200" y="6635750"/>
          <p14:tracePt t="159632" x="3136900" y="6635750"/>
          <p14:tracePt t="159648" x="3162300" y="6635750"/>
          <p14:tracePt t="159664" x="3238500" y="6635750"/>
          <p14:tracePt t="159681" x="3295650" y="6635750"/>
          <p14:tracePt t="159698" x="3359150" y="6635750"/>
          <p14:tracePt t="159715" x="3403600" y="6629400"/>
          <p14:tracePt t="159731" x="3422650" y="6623050"/>
          <p14:tracePt t="159801" x="3429000" y="6623050"/>
          <p14:tracePt t="159809" x="3441700" y="6623050"/>
          <p14:tracePt t="159816" x="3454400" y="6623050"/>
          <p14:tracePt t="159825" x="3467100" y="6623050"/>
          <p14:tracePt t="159831" x="3498850" y="6616700"/>
          <p14:tracePt t="159849" x="3511550" y="6616700"/>
          <p14:tracePt t="159865" x="3562350" y="6616700"/>
          <p14:tracePt t="159881" x="3606800" y="6616700"/>
          <p14:tracePt t="159898" x="3657600" y="6616700"/>
          <p14:tracePt t="159915" x="3752850" y="6616700"/>
          <p14:tracePt t="159931" x="3879850" y="6616700"/>
          <p14:tracePt t="159949" x="3987800" y="6616700"/>
          <p14:tracePt t="159965" x="4102100" y="6616700"/>
          <p14:tracePt t="159982" x="4197350" y="6616700"/>
          <p14:tracePt t="159998" x="4311650" y="6597650"/>
          <p14:tracePt t="160015" x="4406900" y="6597650"/>
          <p14:tracePt t="160032" x="4521200" y="6597650"/>
          <p14:tracePt t="160049" x="4756150" y="6584950"/>
          <p14:tracePt t="160065" x="4946650" y="6553200"/>
          <p14:tracePt t="160082" x="5080000" y="6540500"/>
          <p14:tracePt t="160098" x="5219700" y="6540500"/>
          <p14:tracePt t="160115" x="5372100" y="6540500"/>
          <p14:tracePt t="160132" x="5543550" y="6540500"/>
          <p14:tracePt t="160149" x="5765800" y="6540500"/>
          <p14:tracePt t="160165" x="5949950" y="6527800"/>
          <p14:tracePt t="160182" x="6096000" y="6527800"/>
          <p14:tracePt t="160199" x="6191250" y="6527800"/>
          <p14:tracePt t="160215" x="6292850" y="6527800"/>
          <p14:tracePt t="160232" x="6540500" y="6527800"/>
          <p14:tracePt t="160249" x="6731000" y="6527800"/>
          <p14:tracePt t="160265" x="6896100" y="6502400"/>
          <p14:tracePt t="160282" x="7054850" y="6477000"/>
          <p14:tracePt t="160299" x="7156450" y="6451600"/>
          <p14:tracePt t="160315" x="7258050" y="6438900"/>
          <p14:tracePt t="160332" x="7359650" y="6432550"/>
          <p14:tracePt t="160349" x="7448550" y="6413500"/>
          <p14:tracePt t="160366" x="7550150" y="6400800"/>
          <p14:tracePt t="160382" x="7620000" y="6375400"/>
          <p14:tracePt t="160399" x="7658100" y="6375400"/>
          <p14:tracePt t="160416" x="7683500" y="6375400"/>
          <p14:tracePt t="160433" x="7721600" y="6375400"/>
          <p14:tracePt t="160449" x="7766050" y="6375400"/>
          <p14:tracePt t="160466" x="7835900" y="6375400"/>
          <p14:tracePt t="160482" x="7893050" y="6375400"/>
          <p14:tracePt t="160499" x="7943850" y="6369050"/>
          <p14:tracePt t="160516" x="7969250" y="6362700"/>
          <p14:tracePt t="160533" x="8020050" y="6356350"/>
          <p14:tracePt t="160549" x="8058150" y="6350000"/>
          <p14:tracePt t="160566" x="8089900" y="6318250"/>
          <p14:tracePt t="160583" x="8147050" y="6286500"/>
          <p14:tracePt t="160599" x="8197850" y="6242050"/>
          <p14:tracePt t="160617" x="8210550" y="6229350"/>
          <p14:tracePt t="160633" x="8223250" y="6216650"/>
          <p14:tracePt t="160650" x="8235950" y="6197600"/>
          <p14:tracePt t="160666" x="8255000" y="6178550"/>
          <p14:tracePt t="160683" x="8267700" y="6159500"/>
          <p14:tracePt t="160699" x="8267700" y="6153150"/>
          <p14:tracePt t="160809" x="8267700" y="6146800"/>
          <p14:tracePt t="160832" x="8267700" y="6140450"/>
          <p14:tracePt t="160905" x="8267700" y="6127750"/>
          <p14:tracePt t="160921" x="8267700" y="6121400"/>
          <p14:tracePt t="160928" x="8261350" y="6121400"/>
          <p14:tracePt t="160936" x="8255000" y="6115050"/>
          <p14:tracePt t="160950" x="8248650" y="6102350"/>
          <p14:tracePt t="160950" x="8242300" y="6102350"/>
          <p14:tracePt t="160966" x="8229600" y="6096000"/>
          <p14:tracePt t="160983" x="8191500" y="6096000"/>
          <p14:tracePt t="161001" x="8178800" y="6096000"/>
          <p14:tracePt t="161017" x="8140700" y="6083300"/>
          <p14:tracePt t="161034" x="8051800" y="6070600"/>
          <p14:tracePt t="161050" x="7943850" y="6064250"/>
          <p14:tracePt t="161067" x="7804150" y="6013450"/>
          <p14:tracePt t="161083" x="7645400" y="5956300"/>
          <p14:tracePt t="161100" x="7531100" y="5924550"/>
          <p14:tracePt t="161117" x="7461250" y="5911850"/>
          <p14:tracePt t="161134" x="7404100" y="5905500"/>
          <p14:tracePt t="161150" x="7372350" y="5892800"/>
          <p14:tracePt t="161168" x="7289800" y="5880100"/>
          <p14:tracePt t="161184" x="7169150" y="5873750"/>
          <p14:tracePt t="161184" x="7092950" y="5873750"/>
          <p14:tracePt t="161202" x="6889750" y="5873750"/>
          <p14:tracePt t="161218" x="6686550" y="5873750"/>
          <p14:tracePt t="161234" x="6477000" y="5880100"/>
          <p14:tracePt t="161251" x="6286500" y="5899150"/>
          <p14:tracePt t="161267" x="6057900" y="5918200"/>
          <p14:tracePt t="161284" x="5829300" y="5937250"/>
          <p14:tracePt t="161300" x="5588000" y="5956300"/>
          <p14:tracePt t="161317" x="5372100" y="5981700"/>
          <p14:tracePt t="161334" x="5175250" y="6000750"/>
          <p14:tracePt t="161351" x="4984750" y="6007100"/>
          <p14:tracePt t="161367" x="4781550" y="6051550"/>
          <p14:tracePt t="161384" x="4597400" y="6070600"/>
          <p14:tracePt t="161401" x="4432300" y="6102350"/>
          <p14:tracePt t="161418" x="4394200" y="6115050"/>
          <p14:tracePt t="161434" x="4349750" y="6127750"/>
          <p14:tracePt t="161451" x="4343400" y="6127750"/>
          <p14:tracePt t="161467" x="4318000" y="6127750"/>
          <p14:tracePt t="161484" x="4298950" y="6127750"/>
          <p14:tracePt t="161501" x="4254500" y="6096000"/>
          <p14:tracePt t="161517" x="4178300" y="6045200"/>
          <p14:tracePt t="161534" x="4076700" y="6038850"/>
          <p14:tracePt t="161551" x="3981450" y="6038850"/>
          <p14:tracePt t="161567" x="3835400" y="6013450"/>
          <p14:tracePt t="161584" x="3721100" y="5988050"/>
          <p14:tracePt t="161584" x="3644900" y="5975350"/>
          <p14:tracePt t="161602" x="3511550" y="5962650"/>
          <p14:tracePt t="161618" x="3416300" y="5962650"/>
          <p14:tracePt t="161634" x="3359150" y="5962650"/>
          <p14:tracePt t="161651" x="3295650" y="5962650"/>
          <p14:tracePt t="161668" x="3244850" y="5969000"/>
          <p14:tracePt t="161684" x="3213100" y="5969000"/>
          <p14:tracePt t="161701" x="3181350" y="5969000"/>
          <p14:tracePt t="161718" x="3155950" y="5962650"/>
          <p14:tracePt t="161735" x="3092450" y="5930900"/>
          <p14:tracePt t="161751" x="3035300" y="5918200"/>
          <p14:tracePt t="161768" x="2895600" y="5892800"/>
          <p14:tracePt t="161784" x="2622550" y="5867400"/>
          <p14:tracePt t="161801" x="2438400" y="5848350"/>
          <p14:tracePt t="161818" x="2298700" y="5848350"/>
          <p14:tracePt t="161835" x="2228850" y="5848350"/>
          <p14:tracePt t="161852" x="2171700" y="5848350"/>
          <p14:tracePt t="161868" x="2127250" y="5848350"/>
          <p14:tracePt t="161885" x="2108200" y="5848350"/>
          <p14:tracePt t="161901" x="2089150" y="5848350"/>
          <p14:tracePt t="161918" x="2070100" y="5848350"/>
          <p14:tracePt t="161935" x="2044700" y="5861050"/>
          <p14:tracePt t="161951" x="2012950" y="5867400"/>
          <p14:tracePt t="161968" x="1962150" y="5892800"/>
          <p14:tracePt t="161985" x="1930400" y="5905500"/>
          <p14:tracePt t="162001" x="1898650" y="5905500"/>
          <p14:tracePt t="162018" x="1847850" y="5918200"/>
          <p14:tracePt t="162035" x="1752600" y="5943600"/>
          <p14:tracePt t="162052" x="1689100" y="5975350"/>
          <p14:tracePt t="162068" x="1663700" y="5975350"/>
          <p14:tracePt t="162085" x="1644650" y="5988050"/>
          <p14:tracePt t="162200" x="1651000" y="5988050"/>
          <p14:tracePt t="162211" x="1657350" y="5988050"/>
          <p14:tracePt t="162218" x="1663700" y="5988050"/>
          <p14:tracePt t="162219" x="1676400" y="5988050"/>
          <p14:tracePt t="162281" x="1682750" y="5988050"/>
          <p14:tracePt t="162288" x="1689100" y="5988050"/>
          <p14:tracePt t="162296" x="1695450" y="5988050"/>
          <p14:tracePt t="162304" x="1714500" y="5988050"/>
          <p14:tracePt t="162319" x="1733550" y="5975350"/>
          <p14:tracePt t="162336" x="1758950" y="5969000"/>
          <p14:tracePt t="162352" x="1778000" y="5969000"/>
          <p14:tracePt t="162370" x="1841500" y="5969000"/>
          <p14:tracePt t="162386" x="1949450" y="5981700"/>
          <p14:tracePt t="162402" x="2063750" y="5994400"/>
          <p14:tracePt t="162419" x="2241550" y="6038850"/>
          <p14:tracePt t="162436" x="2413000" y="6070600"/>
          <p14:tracePt t="162453" x="2660650" y="6108700"/>
          <p14:tracePt t="162469" x="3073400" y="6140450"/>
          <p14:tracePt t="162486" x="3543300" y="6153150"/>
          <p14:tracePt t="162502" x="4095750" y="6153150"/>
          <p14:tracePt t="162519" x="4559300" y="6153150"/>
          <p14:tracePt t="162535" x="4902200" y="6146800"/>
          <p14:tracePt t="162535" x="5029200" y="6121400"/>
          <p14:tracePt t="162554" x="5245100" y="6102350"/>
          <p14:tracePt t="162570" x="5435600" y="6083300"/>
          <p14:tracePt t="162586" x="5575300" y="6076950"/>
          <p14:tracePt t="162603" x="5740400" y="6038850"/>
          <p14:tracePt t="162619" x="5918200" y="5988050"/>
          <p14:tracePt t="162636" x="6083300" y="5930900"/>
          <p14:tracePt t="162653" x="6254750" y="5861050"/>
          <p14:tracePt t="162670" x="6483350" y="5784850"/>
          <p14:tracePt t="162686" x="6807200" y="5657850"/>
          <p14:tracePt t="162703" x="7042150" y="5619750"/>
          <p14:tracePt t="162719" x="7219950" y="5588000"/>
          <p14:tracePt t="162736" x="7435850" y="5499100"/>
          <p14:tracePt t="162754" x="7524750" y="5416550"/>
          <p14:tracePt t="162770" x="7556500" y="5372100"/>
          <p14:tracePt t="162786" x="7581900" y="5327650"/>
          <p14:tracePt t="162803" x="7620000" y="5283200"/>
          <p14:tracePt t="162820" x="7620000" y="5264150"/>
          <p14:tracePt t="162836" x="7626350" y="5232400"/>
          <p14:tracePt t="162853" x="7626350" y="5175250"/>
          <p14:tracePt t="162870" x="7626350" y="5137150"/>
          <p14:tracePt t="162886" x="7613650" y="5086350"/>
          <p14:tracePt t="162903" x="7600950" y="5067300"/>
          <p14:tracePt t="162920" x="7581900" y="5035550"/>
          <p14:tracePt t="162920" x="7575550" y="5029200"/>
          <p14:tracePt t="162938" x="7543800" y="4984750"/>
          <p14:tracePt t="162954" x="7486650" y="4940300"/>
          <p14:tracePt t="162970" x="7385050" y="4832350"/>
          <p14:tracePt t="162986" x="7207250" y="4756150"/>
          <p14:tracePt t="163003" x="6934200" y="4629150"/>
          <p14:tracePt t="163020" x="6559550" y="4451350"/>
          <p14:tracePt t="163037" x="6165850" y="4273550"/>
          <p14:tracePt t="163053" x="5708650" y="4102100"/>
          <p14:tracePt t="163070" x="5232400" y="3911600"/>
          <p14:tracePt t="163087" x="4826000" y="3784600"/>
          <p14:tracePt t="163103" x="4286250" y="3657600"/>
          <p14:tracePt t="163120" x="3721100" y="3587750"/>
          <p14:tracePt t="163137" x="3448050" y="3587750"/>
          <p14:tracePt t="163154" x="3257550" y="3600450"/>
          <p14:tracePt t="163170" x="3092450" y="3663950"/>
          <p14:tracePt t="163187" x="2927350" y="3714750"/>
          <p14:tracePt t="163203" x="2774950" y="3790950"/>
          <p14:tracePt t="163220" x="2654300" y="3879850"/>
          <p14:tracePt t="163236" x="2571750" y="3987800"/>
          <p14:tracePt t="163252" x="2495550" y="4108450"/>
          <p14:tracePt t="163269" x="2438400" y="4203700"/>
          <p14:tracePt t="163286" x="2387600" y="4337050"/>
          <p14:tracePt t="163303" x="2362200" y="4464050"/>
          <p14:tracePt t="163320" x="2362200" y="4711700"/>
          <p14:tracePt t="163338" x="2470150" y="4914900"/>
          <p14:tracePt t="163354" x="2597150" y="5099050"/>
          <p14:tracePt t="163370" x="2717800" y="5232400"/>
          <p14:tracePt t="163387" x="2857500" y="5321300"/>
          <p14:tracePt t="163404" x="3016250" y="5391150"/>
          <p14:tracePt t="163421" x="3200400" y="5492750"/>
          <p14:tracePt t="163437" x="3429000" y="5619750"/>
          <p14:tracePt t="163454" x="3784600" y="5778500"/>
          <p14:tracePt t="163471" x="4305300" y="5905500"/>
          <p14:tracePt t="163487" x="4737100" y="5930900"/>
          <p14:tracePt t="163504" x="5454650" y="6019800"/>
          <p14:tracePt t="163521" x="5803900" y="6051550"/>
          <p14:tracePt t="163538" x="6121400" y="6064250"/>
          <p14:tracePt t="163554" x="6407150" y="6064250"/>
          <p14:tracePt t="163571" x="6731000" y="6007100"/>
          <p14:tracePt t="163587" x="7016750" y="5930900"/>
          <p14:tracePt t="163604" x="7239000" y="5886450"/>
          <p14:tracePt t="163621" x="7486650" y="5835650"/>
          <p14:tracePt t="163638" x="7759700" y="5797550"/>
          <p14:tracePt t="163655" x="8001000" y="5727700"/>
          <p14:tracePt t="163671" x="8153400" y="5657850"/>
          <p14:tracePt t="163688" x="8280400" y="5588000"/>
          <p14:tracePt t="163688" x="8318500" y="5549900"/>
          <p14:tracePt t="163706" x="8407400" y="5467350"/>
          <p14:tracePt t="163722" x="8451850" y="5359400"/>
          <p14:tracePt t="163738" x="8451850" y="5270500"/>
          <p14:tracePt t="163754" x="8451850" y="5181600"/>
          <p14:tracePt t="163771" x="8426450" y="5137150"/>
          <p14:tracePt t="163788" x="8375650" y="5035550"/>
          <p14:tracePt t="163804" x="8318500" y="4953000"/>
          <p14:tracePt t="163821" x="8210550" y="4826000"/>
          <p14:tracePt t="163838" x="8045450" y="4648200"/>
          <p14:tracePt t="163855" x="7708900" y="4406900"/>
          <p14:tracePt t="163871" x="7327900" y="4216400"/>
          <p14:tracePt t="163888" x="6692900" y="3987800"/>
          <p14:tracePt t="163906" x="6273800" y="3873500"/>
          <p14:tracePt t="163922" x="5778500" y="3778250"/>
          <p14:tracePt t="163938" x="5200650" y="3695700"/>
          <p14:tracePt t="163955" x="4572000" y="3651250"/>
          <p14:tracePt t="163971" x="4083050" y="3651250"/>
          <p14:tracePt t="163988" x="3689350" y="3651250"/>
          <p14:tracePt t="164005" x="3308350" y="3771900"/>
          <p14:tracePt t="164023" x="2927350" y="3892550"/>
          <p14:tracePt t="164038" x="2667000" y="3981450"/>
          <p14:tracePt t="164055" x="2495550" y="4083050"/>
          <p14:tracePt t="164072" x="2355850" y="4191000"/>
          <p14:tracePt t="164072" x="2343150" y="4222750"/>
          <p14:tracePt t="164090" x="2298700" y="4394200"/>
          <p14:tracePt t="164106" x="2298700" y="4533900"/>
          <p14:tracePt t="164121" x="2330450" y="4679950"/>
          <p14:tracePt t="164137" x="2400300" y="4838700"/>
          <p14:tracePt t="164154" x="2470150" y="4972050"/>
          <p14:tracePt t="164171" x="2514600" y="5092700"/>
          <p14:tracePt t="164188" x="2590800" y="5200650"/>
          <p14:tracePt t="164206" x="2717800" y="5353050"/>
          <p14:tracePt t="164222" x="2882900" y="5499100"/>
          <p14:tracePt t="164239" x="3155950" y="5613400"/>
          <p14:tracePt t="164255" x="3511550" y="5721350"/>
          <p14:tracePt t="164272" x="4013200" y="5784850"/>
          <p14:tracePt t="164291" x="4241800" y="5784850"/>
          <p14:tracePt t="164305" x="4495800" y="5784850"/>
          <p14:tracePt t="164322" x="4806950" y="5784850"/>
          <p14:tracePt t="164338" x="5080000" y="5784850"/>
          <p14:tracePt t="164355" x="5505450" y="5810250"/>
          <p14:tracePt t="164372" x="6019800" y="5810250"/>
          <p14:tracePt t="164389" x="6267450" y="5810250"/>
          <p14:tracePt t="164405" x="6515100" y="5778500"/>
          <p14:tracePt t="164422" x="6699250" y="5676900"/>
          <p14:tracePt t="164440" x="6781800" y="5613400"/>
          <p14:tracePt t="164456" x="6838950" y="5537200"/>
          <p14:tracePt t="164472" x="6896100" y="5429250"/>
          <p14:tracePt t="164490" x="6921500" y="5359400"/>
          <p14:tracePt t="164506" x="6921500" y="5264150"/>
          <p14:tracePt t="164523" x="6915150" y="5168900"/>
          <p14:tracePt t="164539" x="6883400" y="5105400"/>
          <p14:tracePt t="164556" x="6826250" y="5029200"/>
          <p14:tracePt t="164572" x="6781800" y="4991100"/>
          <p14:tracePt t="164589" x="6731000" y="4933950"/>
          <p14:tracePt t="164606" x="6699250" y="4908550"/>
          <p14:tracePt t="164623" x="6623050" y="4838700"/>
          <p14:tracePt t="164639" x="6483350" y="4743450"/>
          <p14:tracePt t="164656" x="6229350" y="4610100"/>
          <p14:tracePt t="164673" x="6032500" y="4527550"/>
          <p14:tracePt t="164689" x="5702300" y="4451350"/>
          <p14:tracePt t="164706" x="5321300" y="4387850"/>
          <p14:tracePt t="164723" x="4978400" y="4381500"/>
          <p14:tracePt t="164739" x="4451350" y="4381500"/>
          <p14:tracePt t="164756" x="3835400" y="4381500"/>
          <p14:tracePt t="164773" x="3302000" y="4381500"/>
          <p14:tracePt t="164789" x="2800350" y="4425950"/>
          <p14:tracePt t="164806" x="2508250" y="4527550"/>
          <p14:tracePt t="164823" x="2355850" y="4641850"/>
          <p14:tracePt t="164840" x="2298700" y="4876800"/>
          <p14:tracePt t="164858" x="2298700" y="5048250"/>
          <p14:tracePt t="164874" x="2336800" y="5245100"/>
          <p14:tracePt t="164890" x="2432050" y="5454650"/>
          <p14:tracePt t="164906" x="2533650" y="5613400"/>
          <p14:tracePt t="164923" x="2686050" y="5740400"/>
          <p14:tracePt t="164940" x="2857500" y="5803900"/>
          <p14:tracePt t="164956" x="3098800" y="5880100"/>
          <p14:tracePt t="164973" x="3359150" y="5905500"/>
          <p14:tracePt t="164990" x="3797300" y="5956300"/>
          <p14:tracePt t="165006" x="4292600" y="5981700"/>
          <p14:tracePt t="165023" x="4749800" y="6019800"/>
          <p14:tracePt t="165040" x="5308600" y="6064250"/>
          <p14:tracePt t="165057" x="5683250" y="6064250"/>
          <p14:tracePt t="165074" x="5886450" y="6057900"/>
          <p14:tracePt t="165090" x="5949950" y="5994400"/>
          <p14:tracePt t="165107" x="5975350" y="5905500"/>
          <p14:tracePt t="165123" x="5981700" y="5848350"/>
          <p14:tracePt t="165140" x="5981700" y="5797550"/>
          <p14:tracePt t="165157" x="5981700" y="5753100"/>
          <p14:tracePt t="165174" x="5962650" y="5708650"/>
          <p14:tracePt t="165190" x="5880100" y="5638800"/>
          <p14:tracePt t="165207" x="5772150" y="5524500"/>
          <p14:tracePt t="165207" x="5689600" y="5441950"/>
          <p14:tracePt t="165226" x="5556250" y="5372100"/>
          <p14:tracePt t="165240" x="5143500" y="5124450"/>
          <p14:tracePt t="165258" x="5022850" y="5029200"/>
          <p14:tracePt t="165274" x="4972050" y="4991100"/>
          <p14:tracePt t="165290" x="4940300" y="4972050"/>
          <p14:tracePt t="165307" x="4933950" y="4965700"/>
          <p14:tracePt t="165353" x="4927600" y="4965700"/>
          <p14:tracePt t="165361" x="4914900" y="4965700"/>
          <p14:tracePt t="165369" x="4902200" y="4972050"/>
          <p14:tracePt t="165374" x="4883150" y="5010150"/>
          <p14:tracePt t="165390" x="4876800" y="5041900"/>
          <p14:tracePt t="165817" x="4876800" y="5054600"/>
          <p14:tracePt t="165825" x="4883150" y="5054600"/>
          <p14:tracePt t="165833" x="4895850" y="5060950"/>
          <p14:tracePt t="165841" x="4927600" y="5073650"/>
          <p14:tracePt t="165849" x="5010150" y="5124450"/>
          <p14:tracePt t="165858" x="5105400" y="5168900"/>
          <p14:tracePt t="165875" x="5226050" y="5226050"/>
          <p14:tracePt t="165891" x="5289550" y="5276850"/>
          <p14:tracePt t="165908" x="5340350" y="5327650"/>
          <p14:tracePt t="165925" x="5416550" y="5378450"/>
          <p14:tracePt t="165941" x="5530850" y="5448300"/>
          <p14:tracePt t="165958" x="5657850" y="5486400"/>
          <p14:tracePt t="165975" x="5746750" y="5511800"/>
          <p14:tracePt t="165992" x="5829300" y="5518150"/>
          <p14:tracePt t="166008" x="5911850" y="5518150"/>
          <p14:tracePt t="166026" x="5975350" y="5518150"/>
          <p14:tracePt t="166042" x="6076950" y="5518150"/>
          <p14:tracePt t="166058" x="6229350" y="5518150"/>
          <p14:tracePt t="166075" x="6400800" y="5518150"/>
          <p14:tracePt t="166091" x="6604000" y="5518150"/>
          <p14:tracePt t="166108" x="6819900" y="5518150"/>
          <p14:tracePt t="166125" x="7067550" y="5518150"/>
          <p14:tracePt t="166142" x="7308850" y="5537200"/>
          <p14:tracePt t="166158" x="7537450" y="5537200"/>
          <p14:tracePt t="166175" x="7658100" y="5537200"/>
          <p14:tracePt t="166192" x="7759700" y="5486400"/>
          <p14:tracePt t="166209" x="7772400" y="5461000"/>
          <p14:tracePt t="166225" x="7791450" y="5448300"/>
          <p14:tracePt t="166242" x="7810500" y="5384800"/>
          <p14:tracePt t="166259" x="7835900" y="5257800"/>
          <p14:tracePt t="166275" x="7842250" y="5156200"/>
          <p14:tracePt t="166292" x="7848600" y="5067300"/>
          <p14:tracePt t="166309" x="7867650" y="5016500"/>
          <p14:tracePt t="166325" x="7867650" y="4972050"/>
          <p14:tracePt t="166342" x="7874000" y="4959350"/>
          <p14:tracePt t="166359" x="7874000" y="4946650"/>
          <p14:tracePt t="166375" x="7874000" y="4940300"/>
          <p14:tracePt t="166392" x="7848600" y="4921250"/>
          <p14:tracePt t="166410" x="7829550" y="4908550"/>
          <p14:tracePt t="166427" x="7759700" y="4902200"/>
          <p14:tracePt t="166442" x="7645400" y="4876800"/>
          <p14:tracePt t="166459" x="7461250" y="4857750"/>
          <p14:tracePt t="166476" x="7226300" y="4845050"/>
          <p14:tracePt t="166492" x="6915150" y="4845050"/>
          <p14:tracePt t="166509" x="6648450" y="4845050"/>
          <p14:tracePt t="166526" x="6445250" y="4819650"/>
          <p14:tracePt t="166542" x="6343650" y="4813300"/>
          <p14:tracePt t="166559" x="6330950" y="4813300"/>
          <p14:tracePt t="166601" x="6324600" y="4813300"/>
          <p14:tracePt t="166609" x="6324600" y="4819650"/>
          <p14:tracePt t="166609" x="6324600" y="4883150"/>
          <p14:tracePt t="166626" x="6324600" y="4940300"/>
          <p14:tracePt t="166642" x="6337300" y="5010150"/>
          <p14:tracePt t="166659" x="6362700" y="5060950"/>
          <p14:tracePt t="166676" x="6426200" y="5130800"/>
          <p14:tracePt t="166692" x="6496050" y="5194300"/>
          <p14:tracePt t="166709" x="6604000" y="5264150"/>
          <p14:tracePt t="166726" x="6743700" y="5365750"/>
          <p14:tracePt t="166743" x="6908800" y="5435600"/>
          <p14:tracePt t="166760" x="7131050" y="5499100"/>
          <p14:tracePt t="166776" x="7416800" y="5537200"/>
          <p14:tracePt t="166793" x="7518400" y="5537200"/>
          <p14:tracePt t="166809" x="7588250" y="5518150"/>
          <p14:tracePt t="166826" x="7632700" y="5499100"/>
          <p14:tracePt t="166844" x="7651750" y="5486400"/>
          <p14:tracePt t="166859" x="7664450" y="5461000"/>
          <p14:tracePt t="166876" x="7677150" y="5429250"/>
          <p14:tracePt t="166893" x="7677150" y="5353050"/>
          <p14:tracePt t="166910" x="7677150" y="5245100"/>
          <p14:tracePt t="166926" x="7658100" y="5130800"/>
          <p14:tracePt t="166943" x="7639050" y="5060950"/>
          <p14:tracePt t="166960" x="7607300" y="4997450"/>
          <p14:tracePt t="166960" x="7594600" y="4965700"/>
          <p14:tracePt t="166977" x="7537450" y="4902200"/>
          <p14:tracePt t="166993" x="7486650" y="4857750"/>
          <p14:tracePt t="167010" x="7442200" y="4845050"/>
          <p14:tracePt t="167026" x="7372350" y="4832350"/>
          <p14:tracePt t="167043" x="7232650" y="4826000"/>
          <p14:tracePt t="167060" x="7023100" y="4813300"/>
          <p14:tracePt t="167077" x="6762750" y="4794250"/>
          <p14:tracePt t="167093" x="6584950" y="4794250"/>
          <p14:tracePt t="167110" x="6451600" y="4794250"/>
          <p14:tracePt t="167127" x="6381750" y="4794250"/>
          <p14:tracePt t="167143" x="6350000" y="4813300"/>
          <p14:tracePt t="167160" x="6330950" y="4857750"/>
          <p14:tracePt t="167177" x="6330950" y="4921250"/>
          <p14:tracePt t="167193" x="6330950" y="4997450"/>
          <p14:tracePt t="167211" x="6337300" y="5080000"/>
          <p14:tracePt t="167227" x="6362700" y="5130800"/>
          <p14:tracePt t="167244" x="6381750" y="5168900"/>
          <p14:tracePt t="167260" x="6407150" y="5200650"/>
          <p14:tracePt t="167277" x="6457950" y="5264150"/>
          <p14:tracePt t="167293" x="6521450" y="5308600"/>
          <p14:tracePt t="167310" x="6616700" y="5346700"/>
          <p14:tracePt t="167327" x="6718300" y="5403850"/>
          <p14:tracePt t="167344" x="6807200" y="5422900"/>
          <p14:tracePt t="167344" x="6851650" y="5422900"/>
          <p14:tracePt t="167361" x="6972300" y="5422900"/>
          <p14:tracePt t="167377" x="7073900" y="5422900"/>
          <p14:tracePt t="167395" x="7131050" y="5422900"/>
          <p14:tracePt t="167410" x="7162800" y="5422900"/>
          <p14:tracePt t="167427" x="7207250" y="5422900"/>
          <p14:tracePt t="167444" x="7245350" y="5403850"/>
          <p14:tracePt t="167460" x="7264400" y="5378450"/>
          <p14:tracePt t="167477" x="7277100" y="5340350"/>
          <p14:tracePt t="167494" x="7289800" y="5283200"/>
          <p14:tracePt t="167511" x="7302500" y="5245100"/>
          <p14:tracePt t="167527" x="7302500" y="5213350"/>
          <p14:tracePt t="167544" x="7308850" y="5149850"/>
          <p14:tracePt t="167561" x="7308850" y="5111750"/>
          <p14:tracePt t="167578" x="7308850" y="5099050"/>
          <p14:tracePt t="167594" x="7308850" y="5080000"/>
          <p14:tracePt t="167611" x="7302500" y="5067300"/>
          <p14:tracePt t="167649" x="7283450" y="5054600"/>
          <p14:tracePt t="167657" x="7264400" y="5035550"/>
          <p14:tracePt t="167661" x="7181850" y="4997450"/>
          <p14:tracePt t="167678" x="7073900" y="4959350"/>
          <p14:tracePt t="167694" x="7010400" y="4933950"/>
          <p14:tracePt t="167711" x="6965950" y="4933950"/>
          <p14:tracePt t="167728" x="6908800" y="4933950"/>
          <p14:tracePt t="167744" x="6826250" y="4940300"/>
          <p14:tracePt t="167762" x="6750050" y="4997450"/>
          <p14:tracePt t="167778" x="6705600" y="5029200"/>
          <p14:tracePt t="167794" x="6686550" y="5080000"/>
          <p14:tracePt t="167811" x="6680200" y="5092700"/>
          <p14:tracePt t="167828" x="6680200" y="5111750"/>
          <p14:tracePt t="167845" x="6680200" y="5130800"/>
          <p14:tracePt t="168281" x="6686550" y="5130800"/>
          <p14:tracePt t="168327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" y="-19050"/>
            <a:ext cx="4533900" cy="533400"/>
          </a:xfrm>
        </p:spPr>
        <p:txBody>
          <a:bodyPr/>
          <a:lstStyle/>
          <a:p>
            <a:r>
              <a:rPr lang="en-US" dirty="0" smtClean="0"/>
              <a:t>Pu separations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93" y="595183"/>
            <a:ext cx="6705600" cy="3406116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80000"/>
              </a:lnSpc>
            </a:pPr>
            <a:r>
              <a:rPr lang="en-US" sz="3700" dirty="0" smtClean="0"/>
              <a:t>Solvent extraction</a:t>
            </a:r>
          </a:p>
          <a:p>
            <a:pPr lvl="1">
              <a:lnSpc>
                <a:spcPct val="80000"/>
              </a:lnSpc>
            </a:pPr>
            <a:r>
              <a:rPr lang="en-US" sz="3700" dirty="0" smtClean="0"/>
              <a:t>TBP extraction, PUREX process</a:t>
            </a:r>
          </a:p>
          <a:p>
            <a:pPr lvl="2">
              <a:lnSpc>
                <a:spcPct val="80000"/>
              </a:lnSpc>
            </a:pPr>
            <a:r>
              <a:rPr lang="en-US" sz="3700" dirty="0" smtClean="0"/>
              <a:t>Some interest in 3</a:t>
            </a:r>
            <a:r>
              <a:rPr lang="en-US" sz="3700" baseline="30000" dirty="0" smtClean="0"/>
              <a:t>rd</a:t>
            </a:r>
            <a:r>
              <a:rPr lang="en-US" sz="3700" dirty="0" smtClean="0"/>
              <a:t> phase formation</a:t>
            </a:r>
          </a:p>
          <a:p>
            <a:pPr>
              <a:lnSpc>
                <a:spcPct val="80000"/>
              </a:lnSpc>
            </a:pPr>
            <a:r>
              <a:rPr lang="en-US" sz="3700" dirty="0" smtClean="0"/>
              <a:t>Extraction chromatography</a:t>
            </a:r>
          </a:p>
          <a:p>
            <a:pPr lvl="1">
              <a:lnSpc>
                <a:spcPct val="80000"/>
              </a:lnSpc>
            </a:pPr>
            <a:r>
              <a:rPr lang="en-US" sz="3700" dirty="0" smtClean="0"/>
              <a:t>Extractant on solid support</a:t>
            </a:r>
          </a:p>
          <a:p>
            <a:pPr>
              <a:lnSpc>
                <a:spcPct val="80000"/>
              </a:lnSpc>
            </a:pPr>
            <a:r>
              <a:rPr lang="en-US" sz="3700" dirty="0" smtClean="0"/>
              <a:t>Ion-exchange </a:t>
            </a:r>
          </a:p>
          <a:p>
            <a:pPr lvl="1">
              <a:lnSpc>
                <a:spcPct val="80000"/>
              </a:lnSpc>
            </a:pPr>
            <a:r>
              <a:rPr lang="en-US" sz="3700" dirty="0" smtClean="0"/>
              <a:t>Both cation and anion exchange</a:t>
            </a:r>
          </a:p>
          <a:p>
            <a:pPr lvl="2">
              <a:lnSpc>
                <a:spcPct val="80000"/>
              </a:lnSpc>
            </a:pPr>
            <a:r>
              <a:rPr lang="en-US" sz="3700" dirty="0" smtClean="0"/>
              <a:t>Anion exchange based on formation of appropriate species in acidic solution</a:t>
            </a:r>
          </a:p>
          <a:p>
            <a:pPr lvl="2">
              <a:lnSpc>
                <a:spcPct val="80000"/>
              </a:lnSpc>
            </a:pPr>
            <a:r>
              <a:rPr lang="en-US" sz="3700" dirty="0" smtClean="0"/>
              <a:t>Change of solution impact sorption to column</a:t>
            </a:r>
          </a:p>
          <a:p>
            <a:pPr>
              <a:lnSpc>
                <a:spcPct val="80000"/>
              </a:lnSpc>
            </a:pPr>
            <a:r>
              <a:rPr lang="en-US" sz="3700" dirty="0" smtClean="0"/>
              <a:t>Pu separation</a:t>
            </a:r>
          </a:p>
          <a:p>
            <a:pPr lvl="1">
              <a:lnSpc>
                <a:spcPct val="80000"/>
              </a:lnSpc>
            </a:pPr>
            <a:r>
              <a:rPr lang="en-US" sz="3700" dirty="0" smtClean="0"/>
              <a:t>Sorb Pu(IV,VI) in 6 M acid, reduce to Pu(III)</a:t>
            </a:r>
          </a:p>
          <a:p>
            <a:pPr>
              <a:lnSpc>
                <a:spcPct val="90000"/>
              </a:lnSpc>
            </a:pPr>
            <a:r>
              <a:rPr lang="en-US" sz="3700" dirty="0"/>
              <a:t>General cation exchange trends for Pu</a:t>
            </a:r>
          </a:p>
          <a:p>
            <a:pPr lvl="1">
              <a:lnSpc>
                <a:spcPct val="90000"/>
              </a:lnSpc>
            </a:pPr>
            <a:r>
              <a:rPr lang="en-US" sz="3700" dirty="0"/>
              <a:t> HNO</a:t>
            </a:r>
            <a:r>
              <a:rPr lang="en-US" sz="3700" baseline="-25000" dirty="0"/>
              <a:t>3</a:t>
            </a:r>
            <a:r>
              <a:rPr lang="en-US" sz="3700" dirty="0"/>
              <a:t>, H</a:t>
            </a:r>
            <a:r>
              <a:rPr lang="en-US" sz="3700" baseline="-25000" dirty="0"/>
              <a:t>2</a:t>
            </a:r>
            <a:r>
              <a:rPr lang="en-US" sz="3700" dirty="0"/>
              <a:t>SO</a:t>
            </a:r>
            <a:r>
              <a:rPr lang="en-US" sz="3700" baseline="-25000" dirty="0"/>
              <a:t>4</a:t>
            </a:r>
            <a:r>
              <a:rPr lang="en-US" sz="3700" dirty="0"/>
              <a:t>, and HClO</a:t>
            </a:r>
            <a:r>
              <a:rPr lang="en-US" sz="3700" baseline="-25000" dirty="0"/>
              <a:t>4</a:t>
            </a:r>
            <a:r>
              <a:rPr lang="en-US" sz="3700" dirty="0"/>
              <a:t> show stronger influence than  HCl</a:t>
            </a:r>
          </a:p>
          <a:p>
            <a:pPr lvl="1">
              <a:lnSpc>
                <a:spcPct val="90000"/>
              </a:lnSpc>
            </a:pPr>
            <a:r>
              <a:rPr lang="en-US" sz="3700" dirty="0"/>
              <a:t>Strong increase in distribution coefficient in HClO</a:t>
            </a:r>
            <a:r>
              <a:rPr lang="en-US" sz="3700" baseline="-25000" dirty="0"/>
              <a:t>4</a:t>
            </a:r>
            <a:r>
              <a:rPr lang="en-US" sz="3700" dirty="0"/>
              <a:t> at high acidities exhibited for Pu(III) and Pu(VI)</a:t>
            </a:r>
          </a:p>
          <a:p>
            <a:pPr>
              <a:lnSpc>
                <a:spcPct val="90000"/>
              </a:lnSpc>
            </a:pPr>
            <a:r>
              <a:rPr lang="en-US" sz="3700" dirty="0"/>
              <a:t>Anion exchanges in high acid, formation of charged species</a:t>
            </a:r>
          </a:p>
          <a:p>
            <a:pPr lvl="1">
              <a:lnSpc>
                <a:spcPct val="80000"/>
              </a:lnSpc>
            </a:pPr>
            <a:endParaRPr lang="en-US" sz="1600" dirty="0" smtClean="0"/>
          </a:p>
        </p:txBody>
      </p:sp>
      <p:pic>
        <p:nvPicPr>
          <p:cNvPr id="1638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492732" y="28575"/>
            <a:ext cx="4651268" cy="1666875"/>
          </a:xfrm>
          <a:noFill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87208" y="4001299"/>
            <a:ext cx="5638800" cy="26468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3863316"/>
            <a:ext cx="3228993" cy="2784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 bwMode="auto">
          <a:xfrm>
            <a:off x="2085975" y="3939516"/>
            <a:ext cx="304800" cy="304800"/>
          </a:xfrm>
          <a:prstGeom prst="ellipse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828800" y="4953000"/>
            <a:ext cx="304800" cy="304800"/>
          </a:xfrm>
          <a:prstGeom prst="ellipse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693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747"/>
    </mc:Choice>
    <mc:Fallback xmlns="">
      <p:transition spd="slow" advTm="112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8" grpId="0" animBg="1"/>
      <p:bldP spid="8" grpId="1" animBg="1"/>
    </p:bldLst>
  </p:timing>
  <p:extLst mod="1">
    <p:ext uri="{3A86A75C-4F4B-4683-9AE1-C65F6400EC91}">
      <p14:laserTraceLst xmlns:p14="http://schemas.microsoft.com/office/powerpoint/2010/main">
        <p14:tracePtLst>
          <p14:tracePt t="4382" x="4006850" y="1333500"/>
          <p14:tracePt t="4484" x="4019550" y="1333500"/>
          <p14:tracePt t="4496" x="4032250" y="1333500"/>
          <p14:tracePt t="4500" x="4051300" y="1327150"/>
          <p14:tracePt t="4520" x="4083050" y="1314450"/>
          <p14:tracePt t="4537" x="4127500" y="1295400"/>
          <p14:tracePt t="4553" x="4178300" y="1270000"/>
          <p14:tracePt t="4556" x="4216400" y="1238250"/>
          <p14:tracePt t="4572" x="4235450" y="1225550"/>
          <p14:tracePt t="4628" x="4235450" y="1212850"/>
          <p14:tracePt t="4636" x="4235450" y="1181100"/>
          <p14:tracePt t="4644" x="4222750" y="1136650"/>
          <p14:tracePt t="4670" x="4216400" y="1117600"/>
          <p14:tracePt t="4676" x="4197350" y="1085850"/>
          <p14:tracePt t="4692" x="4171950" y="1066800"/>
          <p14:tracePt t="4708" x="4127500" y="1041400"/>
          <p14:tracePt t="4737" x="4083050" y="1016000"/>
          <p14:tracePt t="4740" x="3994150" y="971550"/>
          <p14:tracePt t="4756" x="3873500" y="901700"/>
          <p14:tracePt t="4772" x="3721100" y="850900"/>
          <p14:tracePt t="4787" x="3581400" y="806450"/>
          <p14:tracePt t="4787" x="3517900" y="800100"/>
          <p14:tracePt t="4804" x="3390900" y="774700"/>
          <p14:tracePt t="4821" x="3270250" y="768350"/>
          <p14:tracePt t="4837" x="3105150" y="736600"/>
          <p14:tracePt t="4854" x="2946400" y="730250"/>
          <p14:tracePt t="4871" x="2813050" y="723900"/>
          <p14:tracePt t="4888" x="2679700" y="723900"/>
          <p14:tracePt t="4904" x="2571750" y="711200"/>
          <p14:tracePt t="4921" x="2463800" y="711200"/>
          <p14:tracePt t="4937" x="2343150" y="711200"/>
          <p14:tracePt t="4954" x="2241550" y="711200"/>
          <p14:tracePt t="4971" x="2178050" y="711200"/>
          <p14:tracePt t="4971" x="2159000" y="711200"/>
          <p14:tracePt t="4988" x="2139950" y="711200"/>
          <p14:tracePt t="5004" x="2133600" y="711200"/>
          <p14:tracePt t="5021" x="2120900" y="711200"/>
          <p14:tracePt t="5038" x="2063750" y="711200"/>
          <p14:tracePt t="5054" x="1962150" y="730250"/>
          <p14:tracePt t="5071" x="1841500" y="742950"/>
          <p14:tracePt t="5087" x="1689100" y="768350"/>
          <p14:tracePt t="5104" x="1562100" y="781050"/>
          <p14:tracePt t="5121" x="1492250" y="800100"/>
          <p14:tracePt t="5138" x="1466850" y="812800"/>
          <p14:tracePt t="5197" x="1454150" y="812800"/>
          <p14:tracePt t="5205" x="1403350" y="838200"/>
          <p14:tracePt t="5222" x="1352550" y="857250"/>
          <p14:tracePt t="5223" x="1289050" y="889000"/>
          <p14:tracePt t="5239" x="1270000" y="908050"/>
          <p14:tracePt t="5256" x="1263650" y="914400"/>
          <p14:tracePt t="5273" x="1257300" y="927100"/>
          <p14:tracePt t="5289" x="1257300" y="939800"/>
          <p14:tracePt t="5306" x="1257300" y="965200"/>
          <p14:tracePt t="5322" x="1257300" y="990600"/>
          <p14:tracePt t="5339" x="1263650" y="1022350"/>
          <p14:tracePt t="5356" x="1289050" y="1060450"/>
          <p14:tracePt t="5373" x="1377950" y="1155700"/>
          <p14:tracePt t="5389" x="1485900" y="1238250"/>
          <p14:tracePt t="5406" x="1574800" y="1295400"/>
          <p14:tracePt t="5422" x="1612900" y="1320800"/>
          <p14:tracePt t="5439" x="1638300" y="1346200"/>
          <p14:tracePt t="5456" x="1670050" y="1352550"/>
          <p14:tracePt t="5473" x="1689100" y="1365250"/>
          <p14:tracePt t="5490" x="1720850" y="1371600"/>
          <p14:tracePt t="5506" x="1727200" y="1377950"/>
          <p14:tracePt t="5523" x="1752600" y="1384300"/>
          <p14:tracePt t="5539" x="1816100" y="1403350"/>
          <p14:tracePt t="5556" x="1924050" y="1416050"/>
          <p14:tracePt t="5573" x="2190750" y="1454150"/>
          <p14:tracePt t="5590" x="2393950" y="1473200"/>
          <p14:tracePt t="5607" x="2609850" y="1479550"/>
          <p14:tracePt t="5623" x="2825750" y="1485900"/>
          <p14:tracePt t="5640" x="3003550" y="1498600"/>
          <p14:tracePt t="5656" x="3155950" y="1504950"/>
          <p14:tracePt t="5673" x="3327400" y="1504950"/>
          <p14:tracePt t="5689" x="3505200" y="1479550"/>
          <p14:tracePt t="5706" x="3663950" y="1447800"/>
          <p14:tracePt t="5723" x="3803650" y="1416050"/>
          <p14:tracePt t="5741" x="3956050" y="1390650"/>
          <p14:tracePt t="5757" x="4229100" y="1365250"/>
          <p14:tracePt t="5773" x="4381500" y="1339850"/>
          <p14:tracePt t="5790" x="4508500" y="1314450"/>
          <p14:tracePt t="5806" x="4578350" y="1282700"/>
          <p14:tracePt t="5823" x="4603750" y="1270000"/>
          <p14:tracePt t="5840" x="4610100" y="1270000"/>
          <p14:tracePt t="5909" x="4616450" y="1263650"/>
          <p14:tracePt t="5925" x="4616450" y="1238250"/>
          <p14:tracePt t="5933" x="4616450" y="1219200"/>
          <p14:tracePt t="5941" x="4616450" y="1149350"/>
          <p14:tracePt t="5957" x="4610100" y="1111250"/>
          <p14:tracePt t="5958" x="4572000" y="1028700"/>
          <p14:tracePt t="5973" x="4533900" y="965200"/>
          <p14:tracePt t="5990" x="4489450" y="908050"/>
          <p14:tracePt t="6007" x="4445000" y="882650"/>
          <p14:tracePt t="6023" x="4400550" y="863600"/>
          <p14:tracePt t="6040" x="4318000" y="825500"/>
          <p14:tracePt t="6057" x="4216400" y="800100"/>
          <p14:tracePt t="6074" x="4057650" y="755650"/>
          <p14:tracePt t="6090" x="3873500" y="723900"/>
          <p14:tracePt t="6107" x="3663950" y="698500"/>
          <p14:tracePt t="6125" x="3435350" y="698500"/>
          <p14:tracePt t="6140" x="3181350" y="698500"/>
          <p14:tracePt t="6157" x="2990850" y="698500"/>
          <p14:tracePt t="6174" x="2819400" y="698500"/>
          <p14:tracePt t="6191" x="2667000" y="698500"/>
          <p14:tracePt t="6207" x="2546350" y="698500"/>
          <p14:tracePt t="6224" x="2470150" y="698500"/>
          <p14:tracePt t="6240" x="2432050" y="698500"/>
          <p14:tracePt t="6257" x="2355850" y="698500"/>
          <p14:tracePt t="6274" x="2235200" y="704850"/>
          <p14:tracePt t="6291" x="2127250" y="704850"/>
          <p14:tracePt t="6307" x="2025650" y="717550"/>
          <p14:tracePt t="6324" x="1924050" y="736600"/>
          <p14:tracePt t="6341" x="1784350" y="768350"/>
          <p14:tracePt t="6357" x="1682750" y="793750"/>
          <p14:tracePt t="6374" x="1625600" y="806450"/>
          <p14:tracePt t="6391" x="1600200" y="812800"/>
          <p14:tracePt t="6407" x="1600200" y="819150"/>
          <p14:tracePt t="6425" x="1593850" y="819150"/>
          <p14:tracePt t="6441" x="1587500" y="819150"/>
          <p14:tracePt t="6477" x="1581150" y="831850"/>
          <p14:tracePt t="6477" x="1568450" y="844550"/>
          <p14:tracePt t="6491" x="1543050" y="869950"/>
          <p14:tracePt t="6508" x="1511300" y="895350"/>
          <p14:tracePt t="6508" x="1498600" y="908050"/>
          <p14:tracePt t="6525" x="1466850" y="933450"/>
          <p14:tracePt t="6541" x="1454150" y="939800"/>
          <p14:tracePt t="6605" x="1454150" y="952500"/>
          <p14:tracePt t="6621" x="1454150" y="958850"/>
          <p14:tracePt t="6629" x="1454150" y="965200"/>
          <p14:tracePt t="6641" x="1454150" y="984250"/>
          <p14:tracePt t="6642" x="1473200" y="1009650"/>
          <p14:tracePt t="6658" x="1479550" y="1022350"/>
          <p14:tracePt t="6675" x="1492250" y="1035050"/>
          <p14:tracePt t="6691" x="1524000" y="1073150"/>
          <p14:tracePt t="6708" x="1555750" y="1104900"/>
          <p14:tracePt t="6708" x="1568450" y="1123950"/>
          <p14:tracePt t="6725" x="1587500" y="1149350"/>
          <p14:tracePt t="6741" x="1606550" y="1168400"/>
          <p14:tracePt t="6758" x="1625600" y="1174750"/>
          <p14:tracePt t="6775" x="1676400" y="1193800"/>
          <p14:tracePt t="6793" x="1720850" y="1206500"/>
          <p14:tracePt t="6808" x="1771650" y="1219200"/>
          <p14:tracePt t="6825" x="1790700" y="1225550"/>
          <p14:tracePt t="6842" x="1797050" y="1231900"/>
          <p14:tracePt t="6858" x="1809750" y="1238250"/>
          <p14:tracePt t="6875" x="1835150" y="1244600"/>
          <p14:tracePt t="6892" x="1854200" y="1250950"/>
          <p14:tracePt t="6908" x="1930400" y="1257300"/>
          <p14:tracePt t="6925" x="1987550" y="1263650"/>
          <p14:tracePt t="6942" x="2006600" y="1263650"/>
          <p14:tracePt t="6958" x="2012950" y="1263650"/>
          <p14:tracePt t="7149" x="1987550" y="1263650"/>
          <p14:tracePt t="7157" x="1962150" y="1263650"/>
          <p14:tracePt t="7168" x="1930400" y="1263650"/>
          <p14:tracePt t="7173" x="1911350" y="1257300"/>
          <p14:tracePt t="7180" x="1885950" y="1257300"/>
          <p14:tracePt t="7193" x="1847850" y="1250950"/>
          <p14:tracePt t="7209" x="1835150" y="1250950"/>
          <p14:tracePt t="7341" x="1816100" y="1250950"/>
          <p14:tracePt t="7351" x="1809750" y="1250950"/>
          <p14:tracePt t="7357" x="1790700" y="1238250"/>
          <p14:tracePt t="7525" x="1790700" y="1231900"/>
          <p14:tracePt t="7533" x="1790700" y="1225550"/>
          <p14:tracePt t="7543" x="1803400" y="1219200"/>
          <p14:tracePt t="7543" x="1822450" y="1219200"/>
          <p14:tracePt t="7559" x="1854200" y="1206500"/>
          <p14:tracePt t="7576" x="1892300" y="1200150"/>
          <p14:tracePt t="7593" x="1936750" y="1200150"/>
          <p14:tracePt t="7609" x="1949450" y="1193800"/>
          <p14:tracePt t="7806" x="1955800" y="1193800"/>
          <p14:tracePt t="7814" x="1981200" y="1193800"/>
          <p14:tracePt t="7822" x="2000250" y="1193800"/>
          <p14:tracePt t="7830" x="2032000" y="1193800"/>
          <p14:tracePt t="7838" x="2076450" y="1193800"/>
          <p14:tracePt t="7844" x="2222500" y="1219200"/>
          <p14:tracePt t="7861" x="2438400" y="1244600"/>
          <p14:tracePt t="7861" x="2559050" y="1257300"/>
          <p14:tracePt t="7878" x="2755900" y="1282700"/>
          <p14:tracePt t="7894" x="2851150" y="1282700"/>
          <p14:tracePt t="7911" x="2863850" y="1282700"/>
          <p14:tracePt t="8094" x="2870200" y="1282700"/>
          <p14:tracePt t="8104" x="2876550" y="1282700"/>
          <p14:tracePt t="8111" x="2895600" y="1282700"/>
          <p14:tracePt t="8117" x="2914650" y="1282700"/>
          <p14:tracePt t="8128" x="2921000" y="1282700"/>
          <p14:tracePt t="8222" x="2933700" y="1282700"/>
          <p14:tracePt t="8230" x="2940050" y="1282700"/>
          <p14:tracePt t="8245" x="2971800" y="1282700"/>
          <p14:tracePt t="8245" x="3060700" y="1282700"/>
          <p14:tracePt t="8261" x="3251200" y="1282700"/>
          <p14:tracePt t="8278" x="3302000" y="1263650"/>
          <p14:tracePt t="8422" x="3321050" y="1263650"/>
          <p14:tracePt t="8437" x="3352800" y="1263650"/>
          <p14:tracePt t="8438" x="3365500" y="1263650"/>
          <p14:tracePt t="8446" x="3371850" y="1263650"/>
          <p14:tracePt t="8758" x="3378200" y="1263650"/>
          <p14:tracePt t="8766" x="3429000" y="1263650"/>
          <p14:tracePt t="8774" x="3486150" y="1263650"/>
          <p14:tracePt t="8779" x="3606800" y="1263650"/>
          <p14:tracePt t="8796" x="3714750" y="1263650"/>
          <p14:tracePt t="8812" x="3803650" y="1276350"/>
          <p14:tracePt t="8829" x="3886200" y="1282700"/>
          <p14:tracePt t="8846" x="3975100" y="1295400"/>
          <p14:tracePt t="8862" x="4000500" y="1301750"/>
          <p14:tracePt t="9644" x="0" y="0"/>
        </p14:tracePtLst>
        <p14:tracePtLst>
          <p14:tracePt t="18516" x="3149600" y="793750"/>
          <p14:tracePt t="18612" x="3149600" y="781050"/>
          <p14:tracePt t="18620" x="3143250" y="762000"/>
          <p14:tracePt t="18628" x="3092450" y="692150"/>
          <p14:tracePt t="18636" x="3067050" y="666750"/>
          <p14:tracePt t="18652" x="2978150" y="552450"/>
          <p14:tracePt t="18668" x="2870200" y="444500"/>
          <p14:tracePt t="18678" x="2787650" y="381000"/>
          <p14:tracePt t="18700" x="2730500" y="349250"/>
          <p14:tracePt t="18716" x="2698750" y="336550"/>
          <p14:tracePt t="18732" x="2578100" y="330200"/>
          <p14:tracePt t="18748" x="2387600" y="330200"/>
          <p14:tracePt t="18761" x="2165350" y="361950"/>
          <p14:tracePt t="18780" x="1955800" y="425450"/>
          <p14:tracePt t="18796" x="1657350" y="482600"/>
          <p14:tracePt t="18812" x="1384300" y="527050"/>
          <p14:tracePt t="18836" x="1308100" y="533400"/>
          <p14:tracePt t="18852" x="1212850" y="565150"/>
          <p14:tracePt t="18868" x="1035050" y="654050"/>
          <p14:tracePt t="18884" x="844550" y="736600"/>
          <p14:tracePt t="18900" x="692150" y="806450"/>
          <p14:tracePt t="18916" x="590550" y="844550"/>
          <p14:tracePt t="18932" x="539750" y="876300"/>
          <p14:tracePt t="18948" x="508000" y="908050"/>
          <p14:tracePt t="18964" x="495300" y="946150"/>
          <p14:tracePt t="18979" x="488950" y="965200"/>
          <p14:tracePt t="19012" x="488950" y="977900"/>
          <p14:tracePt t="19013" x="488950" y="1028700"/>
          <p14:tracePt t="19028" x="546100" y="1187450"/>
          <p14:tracePt t="19045" x="628650" y="1384300"/>
          <p14:tracePt t="19061" x="723900" y="1612900"/>
          <p14:tracePt t="19079" x="781050" y="1733550"/>
          <p14:tracePt t="19095" x="825500" y="1847850"/>
          <p14:tracePt t="19112" x="863600" y="1924050"/>
          <p14:tracePt t="19128" x="895350" y="1987550"/>
          <p14:tracePt t="19145" x="958850" y="2076450"/>
          <p14:tracePt t="19162" x="1041400" y="2165350"/>
          <p14:tracePt t="19178" x="1244600" y="2349500"/>
          <p14:tracePt t="19212" x="1295400" y="2381250"/>
          <p14:tracePt t="19213" x="1352550" y="2406650"/>
          <p14:tracePt t="19229" x="1435100" y="2444750"/>
          <p14:tracePt t="19245" x="1530350" y="2489200"/>
          <p14:tracePt t="19262" x="1612900" y="2514600"/>
          <p14:tracePt t="19279" x="1657350" y="2533650"/>
          <p14:tracePt t="19295" x="1714500" y="2540000"/>
          <p14:tracePt t="19312" x="1816100" y="2540000"/>
          <p14:tracePt t="19329" x="1987550" y="2514600"/>
          <p14:tracePt t="19345" x="2273300" y="2451100"/>
          <p14:tracePt t="19362" x="2559050" y="2381250"/>
          <p14:tracePt t="19379" x="3003550" y="2317750"/>
          <p14:tracePt t="19395" x="3600450" y="2222500"/>
          <p14:tracePt t="19412" x="3854450" y="2152650"/>
          <p14:tracePt t="19429" x="4044950" y="2076450"/>
          <p14:tracePt t="19445" x="4159250" y="2038350"/>
          <p14:tracePt t="19462" x="4222750" y="2006600"/>
          <p14:tracePt t="19479" x="4305300" y="1962150"/>
          <p14:tracePt t="19496" x="4419600" y="1860550"/>
          <p14:tracePt t="19512" x="4489450" y="1733550"/>
          <p14:tracePt t="19529" x="4495800" y="1619250"/>
          <p14:tracePt t="19545" x="4483100" y="1517650"/>
          <p14:tracePt t="19562" x="4451350" y="1409700"/>
          <p14:tracePt t="19579" x="4381500" y="1276350"/>
          <p14:tracePt t="19596" x="4267200" y="1149350"/>
          <p14:tracePt t="19613" x="4127500" y="1003300"/>
          <p14:tracePt t="19629" x="3962400" y="882650"/>
          <p14:tracePt t="19646" x="3810000" y="781050"/>
          <p14:tracePt t="19662" x="3702050" y="692150"/>
          <p14:tracePt t="19679" x="3536950" y="565150"/>
          <p14:tracePt t="19697" x="3365500" y="469900"/>
          <p14:tracePt t="19713" x="3162300" y="393700"/>
          <p14:tracePt t="19729" x="2965450" y="355600"/>
          <p14:tracePt t="19746" x="2876550" y="355600"/>
          <p14:tracePt t="19763" x="2768600" y="374650"/>
          <p14:tracePt t="19779" x="2508250" y="444500"/>
          <p14:tracePt t="19796" x="2343150" y="514350"/>
          <p14:tracePt t="19813" x="2190750" y="596900"/>
          <p14:tracePt t="19829" x="2044700" y="692150"/>
          <p14:tracePt t="19846" x="1943100" y="768350"/>
          <p14:tracePt t="19863" x="1841500" y="850900"/>
          <p14:tracePt t="19879" x="1765300" y="939800"/>
          <p14:tracePt t="19896" x="1739900" y="990600"/>
          <p14:tracePt t="19912" x="1695450" y="1104900"/>
          <p14:tracePt t="19929" x="1651000" y="1270000"/>
          <p14:tracePt t="19946" x="1612900" y="1403350"/>
          <p14:tracePt t="19963" x="1606550" y="1657350"/>
          <p14:tracePt t="19980" x="1657350" y="1841500"/>
          <p14:tracePt t="19996" x="1746250" y="2025650"/>
          <p14:tracePt t="20013" x="1847850" y="2197100"/>
          <p14:tracePt t="20030" x="1905000" y="2273300"/>
          <p14:tracePt t="20116" x="1911350" y="2279650"/>
          <p14:tracePt t="20125" x="1930400" y="2292350"/>
          <p14:tracePt t="20132" x="1974850" y="2324100"/>
          <p14:tracePt t="20133" x="2044700" y="2362200"/>
          <p14:tracePt t="20147" x="2292350" y="2470150"/>
          <p14:tracePt t="20164" x="2692400" y="2616200"/>
          <p14:tracePt t="20180" x="2921000" y="2667000"/>
          <p14:tracePt t="20197" x="3187700" y="2686050"/>
          <p14:tracePt t="20213" x="3454400" y="2692400"/>
          <p14:tracePt t="20230" x="3644900" y="2692400"/>
          <p14:tracePt t="20247" x="3873500" y="2667000"/>
          <p14:tracePt t="20263" x="4095750" y="2584450"/>
          <p14:tracePt t="20280" x="4635500" y="2292350"/>
          <p14:tracePt t="20297" x="4902200" y="2120900"/>
          <p14:tracePt t="20314" x="5035550" y="2012950"/>
          <p14:tracePt t="20330" x="5086350" y="1962150"/>
          <p14:tracePt t="20347" x="5105400" y="1943100"/>
          <p14:tracePt t="20364" x="5105400" y="1917700"/>
          <p14:tracePt t="20380" x="5041900" y="1809750"/>
          <p14:tracePt t="20397" x="4933950" y="1644650"/>
          <p14:tracePt t="20414" x="4806950" y="1485900"/>
          <p14:tracePt t="20431" x="4673600" y="1339850"/>
          <p14:tracePt t="20447" x="4552950" y="1219200"/>
          <p14:tracePt t="20464" x="4419600" y="1123950"/>
          <p14:tracePt t="20480" x="4298950" y="1022350"/>
          <p14:tracePt t="20497" x="4146550" y="901700"/>
          <p14:tracePt t="20514" x="4000500" y="819150"/>
          <p14:tracePt t="20531" x="3854450" y="774700"/>
          <p14:tracePt t="20547" x="3663950" y="736600"/>
          <p14:tracePt t="20564" x="3549650" y="723900"/>
          <p14:tracePt t="20581" x="3416300" y="679450"/>
          <p14:tracePt t="20597" x="3213100" y="603250"/>
          <p14:tracePt t="20614" x="2965450" y="539750"/>
          <p14:tracePt t="20631" x="2705100" y="488950"/>
          <p14:tracePt t="20647" x="2520950" y="476250"/>
          <p14:tracePt t="20664" x="2349500" y="476250"/>
          <p14:tracePt t="20681" x="2171700" y="508000"/>
          <p14:tracePt t="20698" x="1993900" y="596900"/>
          <p14:tracePt t="20714" x="1835150" y="685800"/>
          <p14:tracePt t="20731" x="1727200" y="768350"/>
          <p14:tracePt t="20747" x="1631950" y="876300"/>
          <p14:tracePt t="20764" x="1581150" y="933450"/>
          <p14:tracePt t="20781" x="1517650" y="1035050"/>
          <p14:tracePt t="20798" x="1441450" y="1130300"/>
          <p14:tracePt t="20814" x="1397000" y="1225550"/>
          <p14:tracePt t="20831" x="1365250" y="1314450"/>
          <p14:tracePt t="20848" x="1352550" y="1416050"/>
          <p14:tracePt t="20864" x="1352550" y="1530350"/>
          <p14:tracePt t="20881" x="1377950" y="1701800"/>
          <p14:tracePt t="20898" x="1435100" y="1873250"/>
          <p14:tracePt t="20915" x="1504950" y="2038350"/>
          <p14:tracePt t="20931" x="1593850" y="2203450"/>
          <p14:tracePt t="20948" x="1638300" y="2254250"/>
          <p14:tracePt t="20965" x="1644650" y="2266950"/>
          <p14:tracePt t="20981" x="1651000" y="2273300"/>
          <p14:tracePt t="20998" x="1657350" y="2273300"/>
          <p14:tracePt t="21015" x="1670050" y="2286000"/>
          <p14:tracePt t="21031" x="1752600" y="2311400"/>
          <p14:tracePt t="21048" x="1930400" y="2355850"/>
          <p14:tracePt t="21065" x="2184400" y="2387600"/>
          <p14:tracePt t="21081" x="2501900" y="2393950"/>
          <p14:tracePt t="21098" x="2901950" y="2393950"/>
          <p14:tracePt t="21115" x="3149600" y="2393950"/>
          <p14:tracePt t="21115" x="3257550" y="2393950"/>
          <p14:tracePt t="21132" x="3441700" y="2393950"/>
          <p14:tracePt t="21148" x="3575050" y="2393950"/>
          <p14:tracePt t="21165" x="3721100" y="2362200"/>
          <p14:tracePt t="21182" x="3924300" y="2266950"/>
          <p14:tracePt t="21198" x="4197350" y="2120900"/>
          <p14:tracePt t="21216" x="4298950" y="2012950"/>
          <p14:tracePt t="21232" x="4343400" y="1955800"/>
          <p14:tracePt t="21249" x="4362450" y="1911350"/>
          <p14:tracePt t="21265" x="4362450" y="1885950"/>
          <p14:tracePt t="21282" x="4362450" y="1816100"/>
          <p14:tracePt t="21298" x="4362450" y="1695450"/>
          <p14:tracePt t="21315" x="4324350" y="1593850"/>
          <p14:tracePt t="21315" x="4305300" y="1536700"/>
          <p14:tracePt t="21332" x="4216400" y="1416050"/>
          <p14:tracePt t="21348" x="4165600" y="1365250"/>
          <p14:tracePt t="21365" x="4032250" y="1263650"/>
          <p14:tracePt t="21382" x="3956050" y="1187450"/>
          <p14:tracePt t="21399" x="3873500" y="1149350"/>
          <p14:tracePt t="21415" x="3784600" y="1111250"/>
          <p14:tracePt t="21432" x="3670300" y="1073150"/>
          <p14:tracePt t="21449" x="3505200" y="1047750"/>
          <p14:tracePt t="21466" x="3321050" y="1028700"/>
          <p14:tracePt t="21482" x="3213100" y="1022350"/>
          <p14:tracePt t="21499" x="2959100" y="1003300"/>
          <p14:tracePt t="21499" x="2825750" y="990600"/>
          <p14:tracePt t="21516" x="2559050" y="984250"/>
          <p14:tracePt t="21532" x="2355850" y="984250"/>
          <p14:tracePt t="21549" x="2178050" y="996950"/>
          <p14:tracePt t="21566" x="2063750" y="1016000"/>
          <p14:tracePt t="21582" x="1930400" y="1060450"/>
          <p14:tracePt t="21599" x="1822450" y="1111250"/>
          <p14:tracePt t="21616" x="1714500" y="1174750"/>
          <p14:tracePt t="21633" x="1619250" y="1257300"/>
          <p14:tracePt t="21649" x="1562100" y="1327150"/>
          <p14:tracePt t="21666" x="1543050" y="1390650"/>
          <p14:tracePt t="21682" x="1517650" y="1460500"/>
          <p14:tracePt t="21699" x="1504950" y="1619250"/>
          <p14:tracePt t="21716" x="1479550" y="1739900"/>
          <p14:tracePt t="21733" x="1460500" y="1885950"/>
          <p14:tracePt t="21749" x="1435100" y="2019300"/>
          <p14:tracePt t="21766" x="1435100" y="2127250"/>
          <p14:tracePt t="21783" x="1460500" y="2228850"/>
          <p14:tracePt t="21799" x="1504950" y="2324100"/>
          <p14:tracePt t="21816" x="1536700" y="2381250"/>
          <p14:tracePt t="21833" x="1555750" y="2413000"/>
          <p14:tracePt t="21850" x="1574800" y="2432050"/>
          <p14:tracePt t="21866" x="1600200" y="2463800"/>
          <p14:tracePt t="21883" x="1657350" y="2476500"/>
          <p14:tracePt t="21899" x="1828800" y="2533650"/>
          <p14:tracePt t="21916" x="2070100" y="2565400"/>
          <p14:tracePt t="21933" x="2451100" y="2565400"/>
          <p14:tracePt t="21950" x="2889250" y="2565400"/>
          <p14:tracePt t="21966" x="3232150" y="2559050"/>
          <p14:tracePt t="21983" x="3416300" y="2520950"/>
          <p14:tracePt t="22000" x="3556000" y="2482850"/>
          <p14:tracePt t="22016" x="3657600" y="2457450"/>
          <p14:tracePt t="22033" x="3708400" y="2438400"/>
          <p14:tracePt t="22050" x="3797300" y="2406650"/>
          <p14:tracePt t="22067" x="3962400" y="2324100"/>
          <p14:tracePt t="22083" x="4178300" y="2178050"/>
          <p14:tracePt t="22100" x="4267200" y="2101850"/>
          <p14:tracePt t="22117" x="4305300" y="2063750"/>
          <p14:tracePt t="22133" x="4311650" y="2044700"/>
          <p14:tracePt t="22150" x="4318000" y="2044700"/>
          <p14:tracePt t="22196" x="4318000" y="2038350"/>
          <p14:tracePt t="22212" x="4324350" y="2025650"/>
          <p14:tracePt t="22228" x="4330700" y="2012950"/>
          <p14:tracePt t="22242" x="4330700" y="1993900"/>
          <p14:tracePt t="22243" x="4330700" y="1968500"/>
          <p14:tracePt t="22250" x="4330700" y="1911350"/>
          <p14:tracePt t="22267" x="4311650" y="1854200"/>
          <p14:tracePt t="22283" x="4286250" y="1771650"/>
          <p14:tracePt t="22301" x="4273550" y="1752600"/>
          <p14:tracePt t="22317" x="4254500" y="1727200"/>
          <p14:tracePt t="22334" x="4229100" y="1701800"/>
          <p14:tracePt t="22350" x="4171950" y="1644650"/>
          <p14:tracePt t="22367" x="4076700" y="1587500"/>
          <p14:tracePt t="22383" x="3956050" y="1517650"/>
          <p14:tracePt t="22401" x="3784600" y="1441450"/>
          <p14:tracePt t="22417" x="3619500" y="1377950"/>
          <p14:tracePt t="22434" x="3416300" y="1320800"/>
          <p14:tracePt t="22450" x="3219450" y="1276350"/>
          <p14:tracePt t="22467" x="2921000" y="1244600"/>
          <p14:tracePt t="22484" x="2768600" y="1231900"/>
          <p14:tracePt t="22500" x="2647950" y="1231900"/>
          <p14:tracePt t="22517" x="2533650" y="1231900"/>
          <p14:tracePt t="22534" x="2432050" y="1231900"/>
          <p14:tracePt t="22551" x="2343150" y="1231900"/>
          <p14:tracePt t="22567" x="2235200" y="1238250"/>
          <p14:tracePt t="22584" x="2133600" y="1250950"/>
          <p14:tracePt t="22601" x="2019300" y="1282700"/>
          <p14:tracePt t="22617" x="1847850" y="1333500"/>
          <p14:tracePt t="22634" x="1689100" y="1416050"/>
          <p14:tracePt t="22651" x="1511300" y="1492250"/>
          <p14:tracePt t="22651" x="1454150" y="1517650"/>
          <p14:tracePt t="22668" x="1384300" y="1543050"/>
          <p14:tracePt t="22684" x="1308100" y="1606550"/>
          <p14:tracePt t="22701" x="1276350" y="1651000"/>
          <p14:tracePt t="22718" x="1238250" y="1720850"/>
          <p14:tracePt t="22734" x="1206500" y="1803400"/>
          <p14:tracePt t="22751" x="1181100" y="1924050"/>
          <p14:tracePt t="22767" x="1168400" y="2038350"/>
          <p14:tracePt t="22784" x="1162050" y="2089150"/>
          <p14:tracePt t="22801" x="1155700" y="2139950"/>
          <p14:tracePt t="22818" x="1162050" y="2171700"/>
          <p14:tracePt t="22834" x="1181100" y="2209800"/>
          <p14:tracePt t="22851" x="1282700" y="2343150"/>
          <p14:tracePt t="22869" x="1365250" y="2451100"/>
          <p14:tracePt t="22884" x="1416050" y="2520950"/>
          <p14:tracePt t="22901" x="1466850" y="2571750"/>
          <p14:tracePt t="22918" x="1511300" y="2609850"/>
          <p14:tracePt t="22935" x="1562100" y="2635250"/>
          <p14:tracePt t="22951" x="1631950" y="2673350"/>
          <p14:tracePt t="22968" x="1714500" y="2711450"/>
          <p14:tracePt t="22984" x="1879600" y="2743200"/>
          <p14:tracePt t="23001" x="2076450" y="2762250"/>
          <p14:tracePt t="23018" x="2482850" y="2774950"/>
          <p14:tracePt t="23035" x="2990850" y="2774950"/>
          <p14:tracePt t="23051" x="3524250" y="2768600"/>
          <p14:tracePt t="23068" x="3689350" y="2768600"/>
          <p14:tracePt t="23085" x="3765550" y="2768600"/>
          <p14:tracePt t="23101" x="3797300" y="2755900"/>
          <p14:tracePt t="23118" x="3867150" y="2654300"/>
          <p14:tracePt t="23135" x="3987800" y="2406650"/>
          <p14:tracePt t="23152" x="4044950" y="2260600"/>
          <p14:tracePt t="23168" x="4076700" y="2178050"/>
          <p14:tracePt t="23185" x="4108450" y="2127250"/>
          <p14:tracePt t="23202" x="4121150" y="2076450"/>
          <p14:tracePt t="23218" x="4133850" y="2025650"/>
          <p14:tracePt t="23218" x="4133850" y="2006600"/>
          <p14:tracePt t="23236" x="4133850" y="1981200"/>
          <p14:tracePt t="23252" x="4133850" y="1943100"/>
          <p14:tracePt t="23269" x="4133850" y="1885950"/>
          <p14:tracePt t="23285" x="4114800" y="1809750"/>
          <p14:tracePt t="23302" x="4070350" y="1695450"/>
          <p14:tracePt t="23318" x="4013200" y="1600200"/>
          <p14:tracePt t="23335" x="3962400" y="1530350"/>
          <p14:tracePt t="23352" x="3917950" y="1479550"/>
          <p14:tracePt t="23368" x="3905250" y="1466850"/>
          <p14:tracePt t="23385" x="3873500" y="1447800"/>
          <p14:tracePt t="23402" x="3816350" y="1422400"/>
          <p14:tracePt t="23419" x="3695700" y="1377950"/>
          <p14:tracePt t="23435" x="3435350" y="1339850"/>
          <p14:tracePt t="23452" x="3124200" y="1295400"/>
          <p14:tracePt t="23469" x="2882900" y="1270000"/>
          <p14:tracePt t="23485" x="2578100" y="1244600"/>
          <p14:tracePt t="23502" x="2374900" y="1244600"/>
          <p14:tracePt t="23519" x="2241550" y="1250950"/>
          <p14:tracePt t="23536" x="2146300" y="1270000"/>
          <p14:tracePt t="23552" x="2076450" y="1320800"/>
          <p14:tracePt t="23569" x="1993900" y="1371600"/>
          <p14:tracePt t="23586" x="1873250" y="1473200"/>
          <p14:tracePt t="23603" x="1784350" y="1568450"/>
          <p14:tracePt t="23619" x="1682750" y="1733550"/>
          <p14:tracePt t="23636" x="1676400" y="1841500"/>
          <p14:tracePt t="23653" x="1676400" y="1905000"/>
          <p14:tracePt t="23669" x="1676400" y="2012950"/>
          <p14:tracePt t="23686" x="1676400" y="2101850"/>
          <p14:tracePt t="23702" x="1676400" y="2222500"/>
          <p14:tracePt t="23719" x="1701800" y="2324100"/>
          <p14:tracePt t="23736" x="1758950" y="2419350"/>
          <p14:tracePt t="23753" x="1822450" y="2495550"/>
          <p14:tracePt t="23769" x="1917700" y="2571750"/>
          <p14:tracePt t="23786" x="2032000" y="2622550"/>
          <p14:tracePt t="23803" x="2178050" y="2667000"/>
          <p14:tracePt t="23819" x="2368550" y="2705100"/>
          <p14:tracePt t="23837" x="2432050" y="2724150"/>
          <p14:tracePt t="23853" x="2463800" y="2730500"/>
          <p14:tracePt t="23869" x="2527300" y="2736850"/>
          <p14:tracePt t="23886" x="2686050" y="2730500"/>
          <p14:tracePt t="23903" x="2952750" y="2635250"/>
          <p14:tracePt t="23919" x="3232150" y="2495550"/>
          <p14:tracePt t="23936" x="3397250" y="2393950"/>
          <p14:tracePt t="23953" x="3536950" y="2330450"/>
          <p14:tracePt t="23970" x="3587750" y="2292350"/>
          <p14:tracePt t="23986" x="3619500" y="2260600"/>
          <p14:tracePt t="24003" x="3632200" y="2247900"/>
          <p14:tracePt t="24284" x="3619500" y="2247900"/>
          <p14:tracePt t="24296" x="3613150" y="2247900"/>
          <p14:tracePt t="24297" x="3606800" y="2247900"/>
          <p14:tracePt t="24506" x="0" y="0"/>
        </p14:tracePtLst>
        <p14:tracePtLst>
          <p14:tracePt t="25837" x="5842000" y="876300"/>
          <p14:tracePt t="26021" x="5842000" y="869950"/>
          <p14:tracePt t="26029" x="5842000" y="857250"/>
          <p14:tracePt t="26037" x="5842000" y="844550"/>
          <p14:tracePt t="26045" x="5848350" y="838200"/>
          <p14:tracePt t="26189" x="5854700" y="825500"/>
          <p14:tracePt t="26200" x="5861050" y="825500"/>
          <p14:tracePt t="26205" x="5861050" y="812800"/>
          <p14:tracePt t="26211" x="5861050" y="806450"/>
          <p14:tracePt t="26397" x="5842000" y="806450"/>
          <p14:tracePt t="26405" x="5829300" y="806450"/>
          <p14:tracePt t="26417" x="5810250" y="806450"/>
          <p14:tracePt t="26417" x="5791200" y="806450"/>
          <p14:tracePt t="26509" x="5784850" y="806450"/>
          <p14:tracePt t="26517" x="5778500" y="806450"/>
          <p14:tracePt t="26518" x="5772150" y="812800"/>
          <p14:tracePt t="26525" x="5759450" y="825500"/>
          <p14:tracePt t="26542" x="5746750" y="831850"/>
          <p14:tracePt t="26597" x="5746750" y="838200"/>
          <p14:tracePt t="26725" x="5734050" y="844550"/>
          <p14:tracePt t="26732" x="5727700" y="857250"/>
          <p14:tracePt t="26741" x="5721350" y="863600"/>
          <p14:tracePt t="26853" x="5721350" y="869950"/>
          <p14:tracePt t="26861" x="5721350" y="889000"/>
          <p14:tracePt t="26861" x="5721350" y="895350"/>
          <p14:tracePt t="26877" x="5721350" y="908050"/>
          <p14:tracePt t="26877" x="5721350" y="914400"/>
          <p14:tracePt t="26892" x="5721350" y="927100"/>
          <p14:tracePt t="27149" x="5721350" y="933450"/>
          <p14:tracePt t="27156" x="5721350" y="939800"/>
          <p14:tracePt t="27197" x="5721350" y="946150"/>
          <p14:tracePt t="27669" x="5727700" y="939800"/>
          <p14:tracePt t="27693" x="5727700" y="933450"/>
          <p14:tracePt t="28381" x="5727700" y="927100"/>
          <p14:tracePt t="28820" x="5721350" y="927100"/>
          <p14:tracePt t="28876" x="5695950" y="939800"/>
          <p14:tracePt t="28888" x="5657850" y="977900"/>
          <p14:tracePt t="28889" x="5626100" y="1016000"/>
          <p14:tracePt t="28895" x="5575300" y="1073150"/>
          <p14:tracePt t="28912" x="5549900" y="1104900"/>
          <p14:tracePt t="29189" x="5556250" y="1098550"/>
          <p14:tracePt t="29197" x="5568950" y="1098550"/>
          <p14:tracePt t="29222" x="5575300" y="1098550"/>
          <p14:tracePt t="29239" x="5581650" y="1098550"/>
          <p14:tracePt t="29247" x="5588000" y="1092200"/>
          <p14:tracePt t="29247" x="5594350" y="1085850"/>
          <p14:tracePt t="29309" x="5600700" y="1085850"/>
          <p14:tracePt t="29323" x="5607050" y="1079500"/>
          <p14:tracePt t="29324" x="5619750" y="1079500"/>
          <p14:tracePt t="29331" x="5670550" y="1060450"/>
          <p14:tracePt t="29347" x="5708650" y="1054100"/>
          <p14:tracePt t="29470" x="5715000" y="1054100"/>
          <p14:tracePt t="29502" x="5721350" y="1054100"/>
          <p14:tracePt t="29517" x="5721350" y="1060450"/>
          <p14:tracePt t="29525" x="5721350" y="1066800"/>
          <p14:tracePt t="29533" x="5727700" y="1079500"/>
          <p14:tracePt t="29540" x="5734050" y="1098550"/>
          <p14:tracePt t="29547" x="5740400" y="1130300"/>
          <p14:tracePt t="29564" x="5753100" y="1168400"/>
          <p14:tracePt t="29581" x="5753100" y="1181100"/>
          <p14:tracePt t="29661" x="5759450" y="1193800"/>
          <p14:tracePt t="29669" x="5759450" y="1212850"/>
          <p14:tracePt t="29677" x="5759450" y="1219200"/>
          <p14:tracePt t="29685" x="5765800" y="1225550"/>
          <p14:tracePt t="29697" x="5765800" y="1231900"/>
          <p14:tracePt t="30029" x="5772150" y="1238250"/>
          <p14:tracePt t="30037" x="5778500" y="1238250"/>
          <p14:tracePt t="30045" x="5778500" y="1244600"/>
          <p14:tracePt t="30053" x="5803900" y="1263650"/>
          <p14:tracePt t="30065" x="5835650" y="1282700"/>
          <p14:tracePt t="30081" x="5873750" y="1320800"/>
          <p14:tracePt t="30098" x="5911850" y="1339850"/>
          <p14:tracePt t="30115" x="5918200" y="1339850"/>
          <p14:tracePt t="30181" x="5924550" y="1339850"/>
          <p14:tracePt t="30189" x="5930900" y="1339850"/>
          <p14:tracePt t="30197" x="5956300" y="1339850"/>
          <p14:tracePt t="30205" x="6013450" y="1339850"/>
          <p14:tracePt t="30215" x="6076950" y="1320800"/>
          <p14:tracePt t="30232" x="6134100" y="1270000"/>
          <p14:tracePt t="30248" x="6197600" y="1193800"/>
          <p14:tracePt t="30265" x="6229350" y="1136650"/>
          <p14:tracePt t="30282" x="6267450" y="1079500"/>
          <p14:tracePt t="30299" x="6311900" y="1016000"/>
          <p14:tracePt t="30315" x="6343650" y="958850"/>
          <p14:tracePt t="30333" x="6375400" y="895350"/>
          <p14:tracePt t="30349" x="6388100" y="819150"/>
          <p14:tracePt t="30366" x="6388100" y="704850"/>
          <p14:tracePt t="30382" x="6388100" y="609600"/>
          <p14:tracePt t="30399" x="6388100" y="539750"/>
          <p14:tracePt t="30416" x="6381750" y="476250"/>
          <p14:tracePt t="30432" x="6375400" y="457200"/>
          <p14:tracePt t="30449" x="6369050" y="438150"/>
          <p14:tracePt t="30517" x="6350000" y="438150"/>
          <p14:tracePt t="30525" x="6318250" y="431800"/>
          <p14:tracePt t="30533" x="6197600" y="431800"/>
          <p14:tracePt t="30549" x="6121400" y="431800"/>
          <p14:tracePt t="30550" x="5918200" y="431800"/>
          <p14:tracePt t="30566" x="5753100" y="457200"/>
          <p14:tracePt t="30582" x="5626100" y="501650"/>
          <p14:tracePt t="30599" x="5581650" y="520700"/>
          <p14:tracePt t="30616" x="5537200" y="558800"/>
          <p14:tracePt t="30633" x="5480050" y="622300"/>
          <p14:tracePt t="30649" x="5416550" y="749300"/>
          <p14:tracePt t="30666" x="5346700" y="895350"/>
          <p14:tracePt t="30682" x="5289550" y="1066800"/>
          <p14:tracePt t="30699" x="5226050" y="1231900"/>
          <p14:tracePt t="30716" x="5207000" y="1358900"/>
          <p14:tracePt t="30733" x="5232400" y="1466850"/>
          <p14:tracePt t="30750" x="5270500" y="1517650"/>
          <p14:tracePt t="30766" x="5302250" y="1568450"/>
          <p14:tracePt t="30783" x="5321300" y="1600200"/>
          <p14:tracePt t="30799" x="5334000" y="1619250"/>
          <p14:tracePt t="30816" x="5340350" y="1625600"/>
          <p14:tracePt t="30869" x="5353050" y="1625600"/>
          <p14:tracePt t="30885" x="5372100" y="1625600"/>
          <p14:tracePt t="30893" x="5410200" y="1625600"/>
          <p14:tracePt t="30901" x="5467350" y="1625600"/>
          <p14:tracePt t="30901" x="5524500" y="1606550"/>
          <p14:tracePt t="30917" x="5600700" y="1581150"/>
          <p14:tracePt t="30918" x="5683250" y="1536700"/>
          <p14:tracePt t="30933" x="6038850" y="1219200"/>
          <p14:tracePt t="30950" x="6178550" y="1041400"/>
          <p14:tracePt t="30967" x="6267450" y="920750"/>
          <p14:tracePt t="30983" x="6318250" y="850900"/>
          <p14:tracePt t="31000" x="6337300" y="831850"/>
          <p14:tracePt t="31016" x="6356350" y="787400"/>
          <p14:tracePt t="31033" x="6375400" y="736600"/>
          <p14:tracePt t="31050" x="6388100" y="679450"/>
          <p14:tracePt t="31067" x="6388100" y="635000"/>
          <p14:tracePt t="31083" x="6388100" y="622300"/>
          <p14:tracePt t="31100" x="6388100" y="615950"/>
          <p14:tracePt t="31117" x="6388100" y="609600"/>
          <p14:tracePt t="31133" x="6369050" y="571500"/>
          <p14:tracePt t="31150" x="6343650" y="546100"/>
          <p14:tracePt t="31167" x="6330950" y="539750"/>
          <p14:tracePt t="31229" x="6311900" y="539750"/>
          <p14:tracePt t="31242" x="6280150" y="552450"/>
          <p14:tracePt t="31243" x="6216650" y="603250"/>
          <p14:tracePt t="31250" x="6096000" y="692150"/>
          <p14:tracePt t="31267" x="6019800" y="742950"/>
          <p14:tracePt t="31283" x="6013450" y="755650"/>
          <p14:tracePt t="31373" x="6013450" y="781050"/>
          <p14:tracePt t="31382" x="6007100" y="793750"/>
          <p14:tracePt t="31383" x="6007100" y="831850"/>
          <p14:tracePt t="31400" x="6007100" y="857250"/>
          <p14:tracePt t="31417" x="6007100" y="889000"/>
          <p14:tracePt t="31485" x="6007100" y="895350"/>
          <p14:tracePt t="31493" x="6007100" y="901700"/>
          <p14:tracePt t="31493" x="6007100" y="914400"/>
          <p14:tracePt t="31510" x="6019800" y="920750"/>
          <p14:tracePt t="31518" x="6032500" y="933450"/>
          <p14:tracePt t="31950" x="6057900" y="933450"/>
          <p14:tracePt t="31957" x="6102350" y="927100"/>
          <p14:tracePt t="31961" x="6127750" y="914400"/>
          <p14:tracePt t="31968" x="6165850" y="889000"/>
          <p14:tracePt t="31985" x="6165850" y="882650"/>
          <p14:tracePt t="32001" x="6184900" y="882650"/>
          <p14:tracePt t="32018" x="6197600" y="869950"/>
          <p14:tracePt t="32035" x="6210300" y="857250"/>
          <p14:tracePt t="32052" x="6216650" y="857250"/>
          <p14:tracePt t="32093" x="6223000" y="857250"/>
          <p14:tracePt t="32093" x="6223000" y="850900"/>
          <p14:tracePt t="32117" x="6229350" y="844550"/>
          <p14:tracePt t="32189" x="6235700" y="838200"/>
          <p14:tracePt t="32197" x="6242050" y="838200"/>
          <p14:tracePt t="32333" x="6242050" y="825500"/>
          <p14:tracePt t="32405" x="6242050" y="819150"/>
          <p14:tracePt t="32413" x="6242050" y="812800"/>
          <p14:tracePt t="32429" x="6242050" y="800100"/>
          <p14:tracePt t="32493" x="6248400" y="793750"/>
          <p14:tracePt t="32533" x="6248400" y="787400"/>
          <p14:tracePt t="32541" x="6254750" y="781050"/>
          <p14:tracePt t="32565" x="6261100" y="781050"/>
          <p14:tracePt t="32573" x="6261100" y="774700"/>
          <p14:tracePt t="32581" x="6267450" y="768350"/>
          <p14:tracePt t="32587" x="6311900" y="749300"/>
          <p14:tracePt t="32602" x="6394450" y="692150"/>
          <p14:tracePt t="32619" x="6451600" y="673100"/>
          <p14:tracePt t="32636" x="6470650" y="673100"/>
          <p14:tracePt t="32677" x="6483350" y="673100"/>
          <p14:tracePt t="32678" x="6502400" y="673100"/>
          <p14:tracePt t="32686" x="6584950" y="673100"/>
          <p14:tracePt t="32702" x="6718300" y="673100"/>
          <p14:tracePt t="32719" x="6870700" y="666750"/>
          <p14:tracePt t="32736" x="7004050" y="647700"/>
          <p14:tracePt t="32752" x="7029450" y="641350"/>
          <p14:tracePt t="32829" x="7035800" y="641350"/>
          <p14:tracePt t="32836" x="7054850" y="635000"/>
          <p14:tracePt t="32853" x="7061200" y="635000"/>
          <p14:tracePt t="32854" x="7092950" y="628650"/>
          <p14:tracePt t="32870" x="7118350" y="622300"/>
          <p14:tracePt t="32886" x="7143750" y="615950"/>
          <p14:tracePt t="32903" x="7232650" y="615950"/>
          <p14:tracePt t="32919" x="7385050" y="615950"/>
          <p14:tracePt t="32936" x="7613650" y="615950"/>
          <p14:tracePt t="32953" x="7804150" y="615950"/>
          <p14:tracePt t="32969" x="7931150" y="603250"/>
          <p14:tracePt t="32986" x="7943850" y="603250"/>
          <p14:tracePt t="33141" x="7956550" y="596900"/>
          <p14:tracePt t="33149" x="7962900" y="590550"/>
          <p14:tracePt t="33157" x="7969250" y="590550"/>
          <p14:tracePt t="33165" x="7988300" y="584200"/>
          <p14:tracePt t="33170" x="8013700" y="577850"/>
          <p14:tracePt t="33644" x="8007350" y="577850"/>
          <p14:tracePt t="33652" x="8001000" y="577850"/>
          <p14:tracePt t="33684" x="7994650" y="577850"/>
          <p14:tracePt t="34124" x="7988300" y="577850"/>
          <p14:tracePt t="34132" x="7994650" y="571500"/>
          <p14:tracePt t="34140" x="8001000" y="565150"/>
          <p14:tracePt t="34244" x="8013700" y="565150"/>
          <p14:tracePt t="34252" x="8039100" y="552450"/>
          <p14:tracePt t="34260" x="8051800" y="552450"/>
          <p14:tracePt t="34268" x="8070850" y="546100"/>
          <p14:tracePt t="34287" x="8108950" y="539750"/>
          <p14:tracePt t="34289" x="8115300" y="533400"/>
          <p14:tracePt t="34332" x="8134350" y="527050"/>
          <p14:tracePt t="34340" x="8147050" y="527050"/>
          <p14:tracePt t="34341" x="8153400" y="527050"/>
          <p14:tracePt t="34354" x="8185150" y="520700"/>
          <p14:tracePt t="34371" x="8204200" y="520700"/>
          <p14:tracePt t="34371" x="8223250" y="520700"/>
          <p14:tracePt t="34388" x="8274050" y="520700"/>
          <p14:tracePt t="34405" x="8318500" y="520700"/>
          <p14:tracePt t="34421" x="8439150" y="520700"/>
          <p14:tracePt t="34438" x="8470900" y="520700"/>
          <p14:tracePt t="34604" x="8445500" y="539750"/>
          <p14:tracePt t="34614" x="8420100" y="552450"/>
          <p14:tracePt t="34615" x="8394700" y="565150"/>
          <p14:tracePt t="34621" x="8343900" y="577850"/>
          <p14:tracePt t="34639" x="8255000" y="596900"/>
          <p14:tracePt t="34655" x="8077200" y="615950"/>
          <p14:tracePt t="34671" x="7924800" y="628650"/>
          <p14:tracePt t="34688" x="7791450" y="647700"/>
          <p14:tracePt t="34705" x="7651750" y="666750"/>
          <p14:tracePt t="34721" x="7537450" y="685800"/>
          <p14:tracePt t="34738" x="7454900" y="692150"/>
          <p14:tracePt t="34755" x="7397750" y="692150"/>
          <p14:tracePt t="34772" x="7302500" y="692150"/>
          <p14:tracePt t="34788" x="7239000" y="692150"/>
          <p14:tracePt t="34805" x="7200900" y="692150"/>
          <p14:tracePt t="34821" x="7188200" y="692150"/>
          <p14:tracePt t="34838" x="7169150" y="692150"/>
          <p14:tracePt t="34855" x="7156450" y="692150"/>
          <p14:tracePt t="34872" x="7137400" y="692150"/>
          <p14:tracePt t="34888" x="7099300" y="692150"/>
          <p14:tracePt t="34905" x="7080250" y="692150"/>
          <p14:tracePt t="34922" x="7073900" y="692150"/>
          <p14:tracePt t="35388" x="7105650" y="692150"/>
          <p14:tracePt t="35395" x="7150100" y="692150"/>
          <p14:tracePt t="35406" x="7207250" y="692150"/>
          <p14:tracePt t="35406" x="7302500" y="692150"/>
          <p14:tracePt t="35423" x="7346950" y="692150"/>
          <p14:tracePt t="35439" x="7353300" y="692150"/>
          <p14:tracePt t="35980" x="7359650" y="692150"/>
          <p14:tracePt t="35990" x="7378700" y="704850"/>
          <p14:tracePt t="35990" x="7397750" y="730250"/>
          <p14:tracePt t="36008" x="7404100" y="755650"/>
          <p14:tracePt t="36023" x="7416800" y="787400"/>
          <p14:tracePt t="36040" x="7429500" y="806450"/>
          <p14:tracePt t="36124" x="7429500" y="812800"/>
          <p14:tracePt t="36244" x="7435850" y="819150"/>
          <p14:tracePt t="36252" x="7442200" y="825500"/>
          <p14:tracePt t="36268" x="7448550" y="831850"/>
          <p14:tracePt t="36868" x="7448550" y="838200"/>
          <p14:tracePt t="36876" x="7448550" y="844550"/>
          <p14:tracePt t="36892" x="7448550" y="850900"/>
          <p14:tracePt t="36925" x="7448550" y="863600"/>
          <p14:tracePt t="36940" x="7448550" y="869950"/>
          <p14:tracePt t="36948" x="7448550" y="876300"/>
          <p14:tracePt t="36958" x="7448550" y="882650"/>
          <p14:tracePt t="36964" x="7448550" y="901700"/>
          <p14:tracePt t="36975" x="7442200" y="914400"/>
          <p14:tracePt t="36992" x="7435850" y="939800"/>
          <p14:tracePt t="37009" x="7429500" y="939800"/>
          <p14:tracePt t="37025" x="7429500" y="952500"/>
          <p14:tracePt t="37042" x="7423150" y="958850"/>
          <p14:tracePt t="37059" x="7378700" y="971550"/>
          <p14:tracePt t="37075" x="7188200" y="1016000"/>
          <p14:tracePt t="37092" x="6915150" y="1111250"/>
          <p14:tracePt t="37109" x="6445250" y="1200150"/>
          <p14:tracePt t="37126" x="6051550" y="1238250"/>
          <p14:tracePt t="37142" x="5810250" y="1238250"/>
          <p14:tracePt t="37159" x="5676900" y="1238250"/>
          <p14:tracePt t="37175" x="5632450" y="1238250"/>
          <p14:tracePt t="37300" x="5632450" y="1231900"/>
          <p14:tracePt t="37308" x="5638800" y="1225550"/>
          <p14:tracePt t="37324" x="5645150" y="1219200"/>
          <p14:tracePt t="37328" x="5657850" y="1219200"/>
          <p14:tracePt t="37342" x="5670550" y="1212850"/>
          <p14:tracePt t="37343" x="5727700" y="1200150"/>
          <p14:tracePt t="37359" x="5829300" y="1168400"/>
          <p14:tracePt t="37376" x="5962650" y="1143000"/>
          <p14:tracePt t="37393" x="6127750" y="1104900"/>
          <p14:tracePt t="37409" x="6311900" y="1079500"/>
          <p14:tracePt t="37427" x="6508750" y="1054100"/>
          <p14:tracePt t="37443" x="6743700" y="1028700"/>
          <p14:tracePt t="37460" x="6978650" y="1009650"/>
          <p14:tracePt t="37476" x="7092950" y="1003300"/>
          <p14:tracePt t="37493" x="7143750" y="996950"/>
          <p14:tracePt t="37510" x="7150100" y="996950"/>
          <p14:tracePt t="38244" x="7150100" y="990600"/>
          <p14:tracePt t="38276" x="7150100" y="984250"/>
          <p14:tracePt t="38668" x="7143750" y="977900"/>
          <p14:tracePt t="38692" x="7137400" y="977900"/>
          <p14:tracePt t="38716" x="7124700" y="977900"/>
          <p14:tracePt t="38724" x="7112000" y="977900"/>
          <p14:tracePt t="38732" x="7105650" y="971550"/>
          <p14:tracePt t="38740" x="7092950" y="971550"/>
          <p14:tracePt t="38745" x="7086600" y="971550"/>
          <p14:tracePt t="38788" x="7080250" y="971550"/>
          <p14:tracePt t="38796" x="7042150" y="958850"/>
          <p14:tracePt t="38804" x="7023100" y="958850"/>
          <p14:tracePt t="38812" x="6978650" y="958850"/>
          <p14:tracePt t="38828" x="6908800" y="958850"/>
          <p14:tracePt t="38846" x="6819900" y="958850"/>
          <p14:tracePt t="38861" x="6680200" y="958850"/>
          <p14:tracePt t="38878" x="6540500" y="971550"/>
          <p14:tracePt t="38895" x="6426200" y="984250"/>
          <p14:tracePt t="38912" x="6388100" y="990600"/>
          <p14:tracePt t="38928" x="6381750" y="990600"/>
          <p14:tracePt t="38945" x="6369050" y="990600"/>
          <p14:tracePt t="38988" x="6356350" y="990600"/>
          <p14:tracePt t="38996" x="6350000" y="990600"/>
          <p14:tracePt t="39012" x="6343650" y="990600"/>
          <p14:tracePt t="39013" x="6324600" y="990600"/>
          <p14:tracePt t="39029" x="6305550" y="990600"/>
          <p14:tracePt t="39196" x="6318250" y="990600"/>
          <p14:tracePt t="39201" x="6343650" y="984250"/>
          <p14:tracePt t="39212" x="6369050" y="984250"/>
          <p14:tracePt t="39213" x="6438900" y="977900"/>
          <p14:tracePt t="39229" x="6540500" y="965200"/>
          <p14:tracePt t="39245" x="6648450" y="965200"/>
          <p14:tracePt t="39262" x="6731000" y="946150"/>
          <p14:tracePt t="39279" x="6769100" y="946150"/>
          <p14:tracePt t="39296" x="6781800" y="946150"/>
          <p14:tracePt t="39312" x="6807200" y="946150"/>
          <p14:tracePt t="39329" x="6832600" y="946150"/>
          <p14:tracePt t="39345" x="6877050" y="946150"/>
          <p14:tracePt t="39362" x="6940550" y="946150"/>
          <p14:tracePt t="39379" x="7042150" y="939800"/>
          <p14:tracePt t="39396" x="7054850" y="933450"/>
          <p14:tracePt t="39468" x="7067550" y="933450"/>
          <p14:tracePt t="39476" x="7080250" y="933450"/>
          <p14:tracePt t="39488" x="7105650" y="933450"/>
          <p14:tracePt t="39492" x="7131050" y="933450"/>
          <p14:tracePt t="39492" x="7150100" y="933450"/>
          <p14:tracePt t="39513" x="7162800" y="927100"/>
          <p14:tracePt t="39513" x="7169150" y="927100"/>
          <p14:tracePt t="40268" x="7175500" y="927100"/>
          <p14:tracePt t="40283" x="7175500" y="933450"/>
          <p14:tracePt t="40324" x="7175500" y="939800"/>
          <p14:tracePt t="40332" x="7175500" y="946150"/>
          <p14:tracePt t="40356" x="7175500" y="958850"/>
          <p14:tracePt t="40364" x="7181850" y="984250"/>
          <p14:tracePt t="40381" x="7181850" y="1003300"/>
          <p14:tracePt t="40381" x="7181850" y="1035050"/>
          <p14:tracePt t="40397" x="7181850" y="1066800"/>
          <p14:tracePt t="40414" x="7181850" y="1092200"/>
          <p14:tracePt t="40431" x="7194550" y="1136650"/>
          <p14:tracePt t="40447" x="7200900" y="1168400"/>
          <p14:tracePt t="40764" x="7213600" y="1168400"/>
          <p14:tracePt t="40780" x="7219950" y="1162050"/>
          <p14:tracePt t="40804" x="7219950" y="1155700"/>
          <p14:tracePt t="40812" x="7219950" y="1149350"/>
          <p14:tracePt t="40820" x="7226300" y="1136650"/>
          <p14:tracePt t="40932" x="7226300" y="1130300"/>
          <p14:tracePt t="40941" x="7226300" y="1123950"/>
          <p14:tracePt t="40972" x="7226300" y="1117600"/>
          <p14:tracePt t="40988" x="7219950" y="1111250"/>
          <p14:tracePt t="40996" x="7219950" y="1104900"/>
          <p14:tracePt t="41004" x="7207250" y="1092200"/>
          <p14:tracePt t="41016" x="7200900" y="1085850"/>
          <p14:tracePt t="41100" x="7194550" y="1085850"/>
          <p14:tracePt t="41116" x="7188200" y="1085850"/>
          <p14:tracePt t="41124" x="7181850" y="1085850"/>
          <p14:tracePt t="41132" x="7150100" y="1085850"/>
          <p14:tracePt t="41148" x="7131050" y="1085850"/>
          <p14:tracePt t="41149" x="7105650" y="1085850"/>
          <p14:tracePt t="41165" x="7080250" y="1085850"/>
          <p14:tracePt t="41684" x="7073900" y="1111250"/>
          <p14:tracePt t="41692" x="7073900" y="1149350"/>
          <p14:tracePt t="41700" x="7073900" y="1181100"/>
          <p14:tracePt t="41709" x="7073900" y="1206500"/>
          <p14:tracePt t="41716" x="7073900" y="1219200"/>
          <p14:tracePt t="41733" x="7073900" y="1225550"/>
          <p14:tracePt t="41820" x="7073900" y="1231900"/>
          <p14:tracePt t="41940" x="7073900" y="1225550"/>
          <p14:tracePt t="41948" x="7086600" y="1212850"/>
          <p14:tracePt t="41972" x="7092950" y="1200150"/>
          <p14:tracePt t="41972" x="7099300" y="1187450"/>
          <p14:tracePt t="41988" x="7099300" y="1181100"/>
          <p14:tracePt t="41996" x="7105650" y="1168400"/>
          <p14:tracePt t="42084" x="7112000" y="1168400"/>
          <p14:tracePt t="42092" x="7112000" y="1181100"/>
          <p14:tracePt t="42092" x="7112000" y="1200150"/>
          <p14:tracePt t="42100" x="7118350" y="1206500"/>
          <p14:tracePt t="42117" x="7118350" y="1212850"/>
          <p14:tracePt t="42117" x="7124700" y="1225550"/>
          <p14:tracePt t="42164" x="7124700" y="1231900"/>
          <p14:tracePt t="42176" x="7124700" y="1238250"/>
          <p14:tracePt t="42180" x="7124700" y="1250950"/>
          <p14:tracePt t="42188" x="7137400" y="1282700"/>
          <p14:tracePt t="42200" x="7150100" y="1308100"/>
          <p14:tracePt t="42217" x="7150100" y="1320800"/>
          <p14:tracePt t="42605" x="7156450" y="1320800"/>
          <p14:tracePt t="42666" x="7162800" y="1320800"/>
          <p14:tracePt t="42678" x="7169150" y="1308100"/>
          <p14:tracePt t="42679" x="7175500" y="1301750"/>
          <p14:tracePt t="42685" x="7188200" y="1263650"/>
          <p14:tracePt t="42702" x="7207250" y="1225550"/>
          <p14:tracePt t="42719" x="7232650" y="1187450"/>
          <p14:tracePt t="42736" x="7251700" y="1155700"/>
          <p14:tracePt t="42752" x="7270750" y="1098550"/>
          <p14:tracePt t="42769" x="7283450" y="1041400"/>
          <p14:tracePt t="42786" x="7283450" y="1028700"/>
          <p14:tracePt t="42845" x="7283450" y="1022350"/>
          <p14:tracePt t="42853" x="7283450" y="990600"/>
          <p14:tracePt t="42861" x="7277100" y="977900"/>
          <p14:tracePt t="42869" x="7270750" y="965200"/>
          <p14:tracePt t="42886" x="7258050" y="952500"/>
          <p14:tracePt t="42932" x="7251700" y="952500"/>
          <p14:tracePt t="42941" x="7226300" y="952500"/>
          <p14:tracePt t="42947" x="7207250" y="946150"/>
          <p14:tracePt t="42953" x="7137400" y="946150"/>
          <p14:tracePt t="42969" x="7042150" y="946150"/>
          <p14:tracePt t="42986" x="6959600" y="946150"/>
          <p14:tracePt t="43003" x="6896100" y="946150"/>
          <p14:tracePt t="43020" x="6851650" y="952500"/>
          <p14:tracePt t="43036" x="6800850" y="977900"/>
          <p14:tracePt t="43053" x="6756400" y="1009650"/>
          <p14:tracePt t="43070" x="6711950" y="1060450"/>
          <p14:tracePt t="43086" x="6673850" y="1117600"/>
          <p14:tracePt t="43103" x="6648450" y="1168400"/>
          <p14:tracePt t="43119" x="6616700" y="1244600"/>
          <p14:tracePt t="43136" x="6610350" y="1282700"/>
          <p14:tracePt t="43153" x="6610350" y="1308100"/>
          <p14:tracePt t="43169" x="6610350" y="1314450"/>
          <p14:tracePt t="43187" x="6616700" y="1320800"/>
          <p14:tracePt t="43203" x="6623050" y="1327150"/>
          <p14:tracePt t="43220" x="6661150" y="1339850"/>
          <p14:tracePt t="43236" x="6762750" y="1384300"/>
          <p14:tracePt t="43253" x="6832600" y="1397000"/>
          <p14:tracePt t="43270" x="6940550" y="1403350"/>
          <p14:tracePt t="43286" x="7004050" y="1403350"/>
          <p14:tracePt t="43303" x="7124700" y="1365250"/>
          <p14:tracePt t="43320" x="7207250" y="1308100"/>
          <p14:tracePt t="43337" x="7264400" y="1276350"/>
          <p14:tracePt t="43353" x="7302500" y="1244600"/>
          <p14:tracePt t="43370" x="7327900" y="1212850"/>
          <p14:tracePt t="43387" x="7359650" y="1149350"/>
          <p14:tracePt t="43404" x="7391400" y="1085850"/>
          <p14:tracePt t="43420" x="7416800" y="1009650"/>
          <p14:tracePt t="43500" x="7416800" y="1003300"/>
          <p14:tracePt t="43508" x="7410450" y="990600"/>
          <p14:tracePt t="43512" x="7404100" y="977900"/>
          <p14:tracePt t="43521" x="7372350" y="946150"/>
          <p14:tracePt t="43537" x="7308850" y="920750"/>
          <p14:tracePt t="43554" x="7245350" y="908050"/>
          <p14:tracePt t="43570" x="7188200" y="908050"/>
          <p14:tracePt t="43587" x="7092950" y="908050"/>
          <p14:tracePt t="43604" x="6934200" y="927100"/>
          <p14:tracePt t="43621" x="6870700" y="958850"/>
          <p14:tracePt t="43637" x="6838950" y="984250"/>
          <p14:tracePt t="43654" x="6819900" y="996950"/>
          <p14:tracePt t="43671" x="6813550" y="1003300"/>
          <p14:tracePt t="43687" x="6813550" y="1035050"/>
          <p14:tracePt t="43704" x="6800850" y="1104900"/>
          <p14:tracePt t="43720" x="6800850" y="1174750"/>
          <p14:tracePt t="43737" x="6800850" y="1257300"/>
          <p14:tracePt t="43754" x="6800850" y="1327150"/>
          <p14:tracePt t="43771" x="6813550" y="1384300"/>
          <p14:tracePt t="43787" x="6845300" y="1428750"/>
          <p14:tracePt t="43804" x="6870700" y="1441450"/>
          <p14:tracePt t="43821" x="6896100" y="1447800"/>
          <p14:tracePt t="43837" x="6940550" y="1447800"/>
          <p14:tracePt t="43854" x="7004050" y="1447800"/>
          <p14:tracePt t="43871" x="7156450" y="1428750"/>
          <p14:tracePt t="43888" x="7308850" y="1346200"/>
          <p14:tracePt t="43904" x="7435850" y="1263650"/>
          <p14:tracePt t="43921" x="7473950" y="1225550"/>
          <p14:tracePt t="43937" x="7499350" y="1200150"/>
          <p14:tracePt t="43954" x="7512050" y="1168400"/>
          <p14:tracePt t="43971" x="7518400" y="1130300"/>
          <p14:tracePt t="43988" x="7518400" y="1085850"/>
          <p14:tracePt t="43988" x="7518400" y="1060450"/>
          <p14:tracePt t="44005" x="7518400" y="1022350"/>
          <p14:tracePt t="44022" x="7486650" y="965200"/>
          <p14:tracePt t="44039" x="7454900" y="920750"/>
          <p14:tracePt t="44054" x="7429500" y="908050"/>
          <p14:tracePt t="44071" x="7397750" y="901700"/>
          <p14:tracePt t="44088" x="7372350" y="901700"/>
          <p14:tracePt t="44105" x="7340600" y="901700"/>
          <p14:tracePt t="44121" x="7315200" y="901700"/>
          <p14:tracePt t="44138" x="7239000" y="914400"/>
          <p14:tracePt t="44155" x="7194550" y="958850"/>
          <p14:tracePt t="44171" x="7073900" y="1041400"/>
          <p14:tracePt t="44188" x="7010400" y="1092200"/>
          <p14:tracePt t="44205" x="6997700" y="1104900"/>
          <p14:tracePt t="44221" x="6991350" y="1111250"/>
          <p14:tracePt t="44238" x="6991350" y="1123950"/>
          <p14:tracePt t="44255" x="6991350" y="1130300"/>
          <p14:tracePt t="44396" x="6991350" y="1136650"/>
          <p14:tracePt t="44404" x="7054850" y="1136650"/>
          <p14:tracePt t="44421" x="7112000" y="1111250"/>
          <p14:tracePt t="44422" x="7207250" y="1073150"/>
          <p14:tracePt t="44438" x="7327900" y="1022350"/>
          <p14:tracePt t="44455" x="7442200" y="977900"/>
          <p14:tracePt t="44472" x="7505700" y="927100"/>
          <p14:tracePt t="44489" x="7524750" y="895350"/>
          <p14:tracePt t="44505" x="7543800" y="876300"/>
          <p14:tracePt t="44522" x="7543800" y="857250"/>
          <p14:tracePt t="44621" x="7543800" y="850900"/>
          <p14:tracePt t="44629" x="7543800" y="844550"/>
          <p14:tracePt t="44638" x="7543800" y="831850"/>
          <p14:tracePt t="44639" x="7543800" y="819150"/>
          <p14:tracePt t="44780" x="7543800" y="812800"/>
          <p14:tracePt t="44788" x="7543800" y="768350"/>
          <p14:tracePt t="44798" x="7543800" y="755650"/>
          <p14:tracePt t="44805" x="7543800" y="730250"/>
          <p14:tracePt t="45101" x="7543800" y="723900"/>
          <p14:tracePt t="45117" x="7543800" y="730250"/>
          <p14:tracePt t="45124" x="7531100" y="742950"/>
          <p14:tracePt t="45180" x="7531100" y="749300"/>
          <p14:tracePt t="45189" x="7524750" y="755650"/>
          <p14:tracePt t="45220" x="7524750" y="762000"/>
          <p14:tracePt t="45236" x="7518400" y="768350"/>
          <p14:tracePt t="45244" x="7512050" y="781050"/>
          <p14:tracePt t="45252" x="7505700" y="781050"/>
          <p14:tracePt t="45260" x="7473950" y="819150"/>
          <p14:tracePt t="45273" x="7404100" y="889000"/>
          <p14:tracePt t="45290" x="7308850" y="990600"/>
          <p14:tracePt t="45307" x="7219950" y="1079500"/>
          <p14:tracePt t="45323" x="7207250" y="1092200"/>
          <p14:tracePt t="45404" x="7200900" y="1098550"/>
          <p14:tracePt t="45413" x="7188200" y="1111250"/>
          <p14:tracePt t="45423" x="7181850" y="1117600"/>
          <p14:tracePt t="45423" x="7162800" y="1130300"/>
          <p14:tracePt t="45440" x="7137400" y="1155700"/>
          <p14:tracePt t="45457" x="7124700" y="1168400"/>
          <p14:tracePt t="45473" x="7112000" y="1174750"/>
          <p14:tracePt t="45981" x="7112000" y="1187450"/>
          <p14:tracePt t="46044" x="7112000" y="1193800"/>
          <p14:tracePt t="46052" x="7105650" y="1200150"/>
          <p14:tracePt t="46060" x="7105650" y="1206500"/>
          <p14:tracePt t="46292" x="7105650" y="1212850"/>
          <p14:tracePt t="46396" x="7105650" y="1206500"/>
          <p14:tracePt t="46404" x="7105650" y="1193800"/>
          <p14:tracePt t="46417" x="7118350" y="1149350"/>
          <p14:tracePt t="46418" x="7118350" y="1123950"/>
          <p14:tracePt t="46425" x="7137400" y="1041400"/>
          <p14:tracePt t="46442" x="7143750" y="1003300"/>
          <p14:tracePt t="46458" x="7156450" y="990600"/>
          <p14:tracePt t="46676" x="7150100" y="1003300"/>
          <p14:tracePt t="46684" x="7150100" y="1041400"/>
          <p14:tracePt t="46693" x="7137400" y="1079500"/>
          <p14:tracePt t="46693" x="7112000" y="1181100"/>
          <p14:tracePt t="46709" x="7099300" y="1231900"/>
          <p14:tracePt t="46725" x="7099300" y="1257300"/>
          <p14:tracePt t="46742" x="7099300" y="1263650"/>
          <p14:tracePt t="46759" x="7099300" y="1270000"/>
          <p14:tracePt t="47004" x="7099300" y="1257300"/>
          <p14:tracePt t="47012" x="7099300" y="1231900"/>
          <p14:tracePt t="47020" x="7099300" y="1225550"/>
          <p14:tracePt t="47026" x="7099300" y="1206500"/>
          <p14:tracePt t="47043" x="7099300" y="1193800"/>
          <p14:tracePt t="47059" x="7099300" y="1187450"/>
          <p14:tracePt t="47077" x="7099300" y="1174750"/>
          <p14:tracePt t="47148" x="7099300" y="1168400"/>
          <p14:tracePt t="47156" x="7099300" y="1155700"/>
          <p14:tracePt t="47164" x="7105650" y="1149350"/>
          <p14:tracePt t="47171" x="7112000" y="1136650"/>
          <p14:tracePt t="47176" x="7112000" y="1117600"/>
          <p14:tracePt t="47193" x="7118350" y="1111250"/>
          <p14:tracePt t="47209" x="7124700" y="1104900"/>
          <p14:tracePt t="47396" x="7124700" y="1098550"/>
          <p14:tracePt t="47404" x="7124700" y="1092200"/>
          <p14:tracePt t="47532" x="7124700" y="1098550"/>
          <p14:tracePt t="47540" x="7124700" y="1104900"/>
          <p14:tracePt t="47861" x="7124700" y="1111250"/>
          <p14:tracePt t="47868" x="7105650" y="1111250"/>
          <p14:tracePt t="47871" x="7067550" y="1117600"/>
          <p14:tracePt t="47878" x="6965950" y="1130300"/>
          <p14:tracePt t="47894" x="6807200" y="1136650"/>
          <p14:tracePt t="47911" x="6692900" y="1149350"/>
          <p14:tracePt t="47927" x="6667500" y="1149350"/>
          <p14:tracePt t="47944" x="6661150" y="1149350"/>
          <p14:tracePt t="48204" x="6667500" y="1149350"/>
          <p14:tracePt t="48212" x="6680200" y="1136650"/>
          <p14:tracePt t="48227" x="6718300" y="1123950"/>
          <p14:tracePt t="48244" x="6743700" y="1123950"/>
          <p14:tracePt t="48245" x="6838950" y="1117600"/>
          <p14:tracePt t="48262" x="6927850" y="1117600"/>
          <p14:tracePt t="48278" x="6965950" y="1117600"/>
          <p14:tracePt t="48295" x="6972300" y="1117600"/>
          <p14:tracePt t="48311" x="6997700" y="1117600"/>
          <p14:tracePt t="48329" x="7042150" y="1117600"/>
          <p14:tracePt t="48345" x="7099300" y="1104900"/>
          <p14:tracePt t="48361" x="7150100" y="1104900"/>
          <p14:tracePt t="48378" x="7162800" y="1104900"/>
          <p14:tracePt t="48928" x="0" y="0"/>
        </p14:tracePtLst>
        <p14:tracePtLst>
          <p14:tracePt t="51940" x="7150100" y="1308100"/>
          <p14:tracePt t="52108" x="7150100" y="1301750"/>
          <p14:tracePt t="52116" x="7150100" y="1289050"/>
          <p14:tracePt t="52140" x="7150100" y="1282700"/>
          <p14:tracePt t="52180" x="7162800" y="1276350"/>
          <p14:tracePt t="52193" x="7169150" y="1270000"/>
          <p14:tracePt t="52196" x="7207250" y="1250950"/>
          <p14:tracePt t="52202" x="7302500" y="1212850"/>
          <p14:tracePt t="52218" x="7410450" y="1162050"/>
          <p14:tracePt t="52234" x="7454900" y="1136650"/>
          <p14:tracePt t="52251" x="7493000" y="1111250"/>
          <p14:tracePt t="52268" x="7512050" y="1104900"/>
          <p14:tracePt t="52284" x="7512050" y="1098550"/>
          <p14:tracePt t="52388" x="7499350" y="1066800"/>
          <p14:tracePt t="52396" x="7493000" y="1054100"/>
          <p14:tracePt t="52404" x="7480300" y="1041400"/>
          <p14:tracePt t="52421" x="7442200" y="1028700"/>
          <p14:tracePt t="52421" x="7416800" y="1016000"/>
          <p14:tracePt t="52435" x="7334250" y="977900"/>
          <p14:tracePt t="52452" x="7200900" y="939800"/>
          <p14:tracePt t="52468" x="7143750" y="933450"/>
          <p14:tracePt t="52485" x="7112000" y="933450"/>
          <p14:tracePt t="52502" x="7086600" y="939800"/>
          <p14:tracePt t="52518" x="7054850" y="965200"/>
          <p14:tracePt t="52535" x="6997700" y="996950"/>
          <p14:tracePt t="52551" x="6959600" y="1022350"/>
          <p14:tracePt t="52569" x="6934200" y="1054100"/>
          <p14:tracePt t="52585" x="6927850" y="1104900"/>
          <p14:tracePt t="52602" x="6927850" y="1212850"/>
          <p14:tracePt t="52619" x="6927850" y="1314450"/>
          <p14:tracePt t="52635" x="6953250" y="1416050"/>
          <p14:tracePt t="52635" x="6965950" y="1454150"/>
          <p14:tracePt t="52652" x="6991350" y="1492250"/>
          <p14:tracePt t="52692" x="6997700" y="1492250"/>
          <p14:tracePt t="52702" x="7010400" y="1492250"/>
          <p14:tracePt t="52708" x="7042150" y="1492250"/>
          <p14:tracePt t="52719" x="7112000" y="1485900"/>
          <p14:tracePt t="52735" x="7226300" y="1460500"/>
          <p14:tracePt t="52752" x="7385050" y="1409700"/>
          <p14:tracePt t="52769" x="7550150" y="1339850"/>
          <p14:tracePt t="52785" x="7639050" y="1276350"/>
          <p14:tracePt t="52802" x="7658100" y="1238250"/>
          <p14:tracePt t="52819" x="7658100" y="1212850"/>
          <p14:tracePt t="52836" x="7639050" y="1181100"/>
          <p14:tracePt t="52852" x="7620000" y="1174750"/>
          <p14:tracePt t="52870" x="7575550" y="1123950"/>
          <p14:tracePt t="52885" x="7473950" y="1035050"/>
          <p14:tracePt t="52902" x="7353300" y="933450"/>
          <p14:tracePt t="52919" x="7232650" y="863600"/>
          <p14:tracePt t="52935" x="7162800" y="850900"/>
          <p14:tracePt t="52952" x="7131050" y="844550"/>
          <p14:tracePt t="52969" x="7092950" y="844550"/>
          <p14:tracePt t="52986" x="7042150" y="857250"/>
          <p14:tracePt t="53002" x="7004050" y="889000"/>
          <p14:tracePt t="53019" x="6965950" y="939800"/>
          <p14:tracePt t="53036" x="6959600" y="996950"/>
          <p14:tracePt t="53053" x="6959600" y="1003300"/>
          <p14:tracePt t="53092" x="6959600" y="1009650"/>
          <p14:tracePt t="53098" x="6959600" y="1016000"/>
          <p14:tracePt t="53103" x="6959600" y="1022350"/>
          <p14:tracePt t="53119" x="6959600" y="1035050"/>
          <p14:tracePt t="53136" x="6965950" y="1047750"/>
          <p14:tracePt t="53153" x="6965950" y="1054100"/>
          <p14:tracePt t="53220" x="6972300" y="1054100"/>
          <p14:tracePt t="53340" x="6978650" y="1054100"/>
          <p14:tracePt t="53348" x="6985000" y="1060450"/>
          <p14:tracePt t="53362" x="7004050" y="1079500"/>
          <p14:tracePt t="53364" x="7023100" y="1098550"/>
          <p14:tracePt t="53369" x="7054850" y="1130300"/>
          <p14:tracePt t="53386" x="7092950" y="1174750"/>
          <p14:tracePt t="53403" x="7118350" y="1206500"/>
          <p14:tracePt t="53420" x="7162800" y="1250950"/>
          <p14:tracePt t="53436" x="7175500" y="1263650"/>
          <p14:tracePt t="53453" x="7188200" y="1282700"/>
          <p14:tracePt t="53500" x="7194550" y="1289050"/>
          <p14:tracePt t="53748" x="7194550" y="1295400"/>
          <p14:tracePt t="53780" x="7188200" y="1295400"/>
          <p14:tracePt t="53787" x="7175500" y="1295400"/>
          <p14:tracePt t="53803" x="7169150" y="1295400"/>
          <p14:tracePt t="53805" x="7156450" y="1289050"/>
          <p14:tracePt t="53821" x="7150100" y="1289050"/>
          <p14:tracePt t="53837" x="7143750" y="1282700"/>
          <p14:tracePt t="53854" x="7131050" y="1270000"/>
          <p14:tracePt t="53870" x="7124700" y="1270000"/>
          <p14:tracePt t="53887" x="7118350" y="1263650"/>
          <p14:tracePt t="53904" x="7112000" y="1257300"/>
          <p14:tracePt t="53921" x="7080250" y="1225550"/>
          <p14:tracePt t="53937" x="7048500" y="1187450"/>
          <p14:tracePt t="53954" x="7016750" y="1149350"/>
          <p14:tracePt t="53971" x="7010400" y="1136650"/>
          <p14:tracePt t="53987" x="7010400" y="1130300"/>
          <p14:tracePt t="54004" x="7010400" y="1117600"/>
          <p14:tracePt t="54021" x="7010400" y="1085850"/>
          <p14:tracePt t="54037" x="7004050" y="1041400"/>
          <p14:tracePt t="54055" x="7004050" y="1009650"/>
          <p14:tracePt t="54149" x="7004050" y="1003300"/>
          <p14:tracePt t="54164" x="7004050" y="996950"/>
          <p14:tracePt t="54260" x="7004050" y="977900"/>
          <p14:tracePt t="54268" x="7004050" y="958850"/>
          <p14:tracePt t="54280" x="7004050" y="952500"/>
          <p14:tracePt t="54844" x="7016750" y="946150"/>
          <p14:tracePt t="54852" x="7086600" y="939800"/>
          <p14:tracePt t="54860" x="7181850" y="939800"/>
          <p14:tracePt t="54868" x="7283450" y="927100"/>
          <p14:tracePt t="54872" x="7454900" y="927100"/>
          <p14:tracePt t="54889" x="7505700" y="927100"/>
          <p14:tracePt t="54956" x="7512050" y="927100"/>
          <p14:tracePt t="55076" x="7493000" y="927100"/>
          <p14:tracePt t="55084" x="7461250" y="927100"/>
          <p14:tracePt t="55092" x="7416800" y="939800"/>
          <p14:tracePt t="55100" x="7391400" y="939800"/>
          <p14:tracePt t="55108" x="7296150" y="958850"/>
          <p14:tracePt t="55122" x="7175500" y="965200"/>
          <p14:tracePt t="55139" x="6978650" y="965200"/>
          <p14:tracePt t="55156" x="6877050" y="965200"/>
          <p14:tracePt t="55173" x="6851650" y="965200"/>
          <p14:tracePt t="55404" x="6858000" y="965200"/>
          <p14:tracePt t="55409" x="6883400" y="965200"/>
          <p14:tracePt t="55423" x="6908800" y="958850"/>
          <p14:tracePt t="55423" x="6972300" y="958850"/>
          <p14:tracePt t="55440" x="7010400" y="952500"/>
          <p14:tracePt t="55456" x="7092950" y="933450"/>
          <p14:tracePt t="55474" x="7194550" y="914400"/>
          <p14:tracePt t="55490" x="7283450" y="901700"/>
          <p14:tracePt t="55506" x="7315200" y="901700"/>
          <p14:tracePt t="55708" x="7308850" y="901700"/>
          <p14:tracePt t="55716" x="7296150" y="901700"/>
          <p14:tracePt t="55724" x="7270750" y="901700"/>
          <p14:tracePt t="55724" x="7219950" y="901700"/>
          <p14:tracePt t="55740" x="7150100" y="901700"/>
          <p14:tracePt t="55757" x="7124700" y="901700"/>
          <p14:tracePt t="55773" x="7112000" y="901700"/>
          <p14:tracePt t="55916" x="7118350" y="901700"/>
          <p14:tracePt t="55924" x="7156450" y="901700"/>
          <p14:tracePt t="55940" x="7188200" y="901700"/>
          <p14:tracePt t="55941" x="7239000" y="901700"/>
          <p14:tracePt t="55958" x="7277100" y="901700"/>
          <p14:tracePt t="56164" x="7270750" y="901700"/>
          <p14:tracePt t="56172" x="7258050" y="901700"/>
          <p14:tracePt t="56180" x="7245350" y="908050"/>
          <p14:tracePt t="56188" x="7232650" y="914400"/>
          <p14:tracePt t="56188" x="7226300" y="914400"/>
          <p14:tracePt t="56196" x="7219950" y="914400"/>
          <p14:tracePt t="56236" x="7219950" y="920750"/>
          <p14:tracePt t="56244" x="7188200" y="927100"/>
          <p14:tracePt t="56252" x="7156450" y="933450"/>
          <p14:tracePt t="56258" x="7042150" y="946150"/>
          <p14:tracePt t="56274" x="6927850" y="971550"/>
          <p14:tracePt t="56291" x="6838950" y="990600"/>
          <p14:tracePt t="56732" x="6858000" y="990600"/>
          <p14:tracePt t="56741" x="6896100" y="990600"/>
          <p14:tracePt t="56744" x="7131050" y="958850"/>
          <p14:tracePt t="56759" x="7531100" y="958850"/>
          <p14:tracePt t="56775" x="7950200" y="958850"/>
          <p14:tracePt t="56792" x="8115300" y="952500"/>
          <p14:tracePt t="56809" x="8128000" y="952500"/>
          <p14:tracePt t="57035" x="8121650" y="952500"/>
          <p14:tracePt t="57043" x="8102600" y="952500"/>
          <p14:tracePt t="57059" x="8070850" y="958850"/>
          <p14:tracePt t="57060" x="7969250" y="977900"/>
          <p14:tracePt t="57076" x="7829550" y="1003300"/>
          <p14:tracePt t="57092" x="7651750" y="1022350"/>
          <p14:tracePt t="57109" x="7594600" y="1028700"/>
          <p14:tracePt t="57127" x="7569200" y="1028700"/>
          <p14:tracePt t="57735" x="0" y="0"/>
        </p14:tracePtLst>
        <p14:tracePtLst>
          <p14:tracePt t="67657" x="2114550" y="3740150"/>
          <p14:tracePt t="67837" x="2101850" y="3746500"/>
          <p14:tracePt t="67853" x="2082800" y="3746500"/>
          <p14:tracePt t="67861" x="2076450" y="3746500"/>
          <p14:tracePt t="67862" x="2063750" y="3746500"/>
          <p14:tracePt t="67884" x="2051050" y="3746500"/>
          <p14:tracePt t="67900" x="2019300" y="3746500"/>
          <p14:tracePt t="67924" x="1968500" y="3746500"/>
          <p14:tracePt t="67932" x="1905000" y="3752850"/>
          <p14:tracePt t="67944" x="1854200" y="3765550"/>
          <p14:tracePt t="67964" x="1847850" y="3771900"/>
          <p14:tracePt t="67979" x="1841500" y="3778250"/>
          <p14:tracePt t="67994" x="1816100" y="3790950"/>
          <p14:tracePt t="68011" x="1746250" y="3816350"/>
          <p14:tracePt t="68028" x="1695450" y="3848100"/>
          <p14:tracePt t="68045" x="1663700" y="3867150"/>
          <p14:tracePt t="68061" x="1638300" y="3892550"/>
          <p14:tracePt t="68079" x="1625600" y="3905250"/>
          <p14:tracePt t="68156" x="1631950" y="3930650"/>
          <p14:tracePt t="68164" x="1651000" y="3968750"/>
          <p14:tracePt t="68172" x="1682750" y="4000500"/>
          <p14:tracePt t="68180" x="1714500" y="4044950"/>
          <p14:tracePt t="68196" x="1733550" y="4070350"/>
          <p14:tracePt t="68197" x="1765300" y="4102100"/>
          <p14:tracePt t="68213" x="1797050" y="4133850"/>
          <p14:tracePt t="68229" x="1809750" y="4133850"/>
          <p14:tracePt t="68245" x="1822450" y="4133850"/>
          <p14:tracePt t="68262" x="1854200" y="4140200"/>
          <p14:tracePt t="68278" x="1936750" y="4146550"/>
          <p14:tracePt t="68295" x="2032000" y="4146550"/>
          <p14:tracePt t="68312" x="2089150" y="4146550"/>
          <p14:tracePt t="68328" x="2108200" y="4146550"/>
          <p14:tracePt t="68372" x="2114550" y="4146550"/>
          <p14:tracePt t="68387" x="2178050" y="4114800"/>
          <p14:tracePt t="68396" x="2203450" y="4089400"/>
          <p14:tracePt t="68398" x="2260600" y="4051300"/>
          <p14:tracePt t="68412" x="2311400" y="4000500"/>
          <p14:tracePt t="68429" x="2343150" y="3975100"/>
          <p14:tracePt t="68445" x="2368550" y="3924300"/>
          <p14:tracePt t="68462" x="2400300" y="3860800"/>
          <p14:tracePt t="68479" x="2419350" y="3835400"/>
          <p14:tracePt t="68495" x="2425700" y="3829050"/>
          <p14:tracePt t="68512" x="2432050" y="3822700"/>
          <p14:tracePt t="68556" x="2432050" y="3816350"/>
          <p14:tracePt t="68571" x="2432050" y="3803650"/>
          <p14:tracePt t="68580" x="2432050" y="3797300"/>
          <p14:tracePt t="68596" x="2432050" y="3790950"/>
          <p14:tracePt t="68597" x="2419350" y="3771900"/>
          <p14:tracePt t="68612" x="2393950" y="3752850"/>
          <p14:tracePt t="68629" x="2355850" y="3733800"/>
          <p14:tracePt t="68646" x="2305050" y="3714750"/>
          <p14:tracePt t="68662" x="2260600" y="3695700"/>
          <p14:tracePt t="68679" x="2235200" y="3695700"/>
          <p14:tracePt t="68696" x="2190750" y="3689350"/>
          <p14:tracePt t="68712" x="2146300" y="3689350"/>
          <p14:tracePt t="68729" x="2082800" y="3689350"/>
          <p14:tracePt t="68746" x="1993900" y="3689350"/>
          <p14:tracePt t="68763" x="1924050" y="3695700"/>
          <p14:tracePt t="68779" x="1885950" y="3695700"/>
          <p14:tracePt t="68820" x="1879600" y="3695700"/>
          <p14:tracePt t="68829" x="1866900" y="3708400"/>
          <p14:tracePt t="68836" x="1835150" y="3721100"/>
          <p14:tracePt t="68847" x="1790700" y="3752850"/>
          <p14:tracePt t="68863" x="1758950" y="3797300"/>
          <p14:tracePt t="68880" x="1739900" y="3829050"/>
          <p14:tracePt t="68896" x="1733550" y="3841750"/>
          <p14:tracePt t="68913" x="1727200" y="3867150"/>
          <p14:tracePt t="68929" x="1727200" y="3873500"/>
          <p14:tracePt t="68946" x="1727200" y="3886200"/>
          <p14:tracePt t="68963" x="1739900" y="3905250"/>
          <p14:tracePt t="68980" x="1790700" y="3968750"/>
          <p14:tracePt t="68996" x="1828800" y="4006850"/>
          <p14:tracePt t="69013" x="1866900" y="4025900"/>
          <p14:tracePt t="69030" x="1911350" y="4044950"/>
          <p14:tracePt t="69046" x="1936750" y="4051300"/>
          <p14:tracePt t="69063" x="1981200" y="4057650"/>
          <p14:tracePt t="69079" x="2044700" y="4057650"/>
          <p14:tracePt t="69097" x="2152650" y="4057650"/>
          <p14:tracePt t="69113" x="2286000" y="4057650"/>
          <p14:tracePt t="69130" x="2374900" y="4032250"/>
          <p14:tracePt t="69147" x="2425700" y="4013200"/>
          <p14:tracePt t="69163" x="2438400" y="3994150"/>
          <p14:tracePt t="69180" x="2451100" y="3987800"/>
          <p14:tracePt t="69196" x="2451100" y="3981450"/>
          <p14:tracePt t="69213" x="2470150" y="3962400"/>
          <p14:tracePt t="69230" x="2476500" y="3949700"/>
          <p14:tracePt t="69247" x="2476500" y="3943350"/>
          <p14:tracePt t="69263" x="2476500" y="3924300"/>
          <p14:tracePt t="69280" x="2476500" y="3917950"/>
          <p14:tracePt t="69297" x="2476500" y="3905250"/>
          <p14:tracePt t="69313" x="2463800" y="3879850"/>
          <p14:tracePt t="69330" x="2438400" y="3848100"/>
          <p14:tracePt t="69347" x="2406650" y="3822700"/>
          <p14:tracePt t="69363" x="2343150" y="3759200"/>
          <p14:tracePt t="69381" x="2324100" y="3746500"/>
          <p14:tracePt t="69397" x="2298700" y="3746500"/>
          <p14:tracePt t="69414" x="2266950" y="3746500"/>
          <p14:tracePt t="69430" x="2222500" y="3746500"/>
          <p14:tracePt t="69447" x="2171700" y="3746500"/>
          <p14:tracePt t="69464" x="2127250" y="3746500"/>
          <p14:tracePt t="69480" x="2070100" y="3746500"/>
          <p14:tracePt t="69497" x="2012950" y="3746500"/>
          <p14:tracePt t="69514" x="1962150" y="3746500"/>
          <p14:tracePt t="69530" x="1924050" y="3746500"/>
          <p14:tracePt t="69547" x="1873250" y="3752850"/>
          <p14:tracePt t="69564" x="1860550" y="3765550"/>
          <p14:tracePt t="69580" x="1854200" y="3771900"/>
          <p14:tracePt t="69597" x="1841500" y="3790950"/>
          <p14:tracePt t="69614" x="1828800" y="3835400"/>
          <p14:tracePt t="69631" x="1822450" y="3886200"/>
          <p14:tracePt t="69647" x="1816100" y="3917950"/>
          <p14:tracePt t="69664" x="1816100" y="3949700"/>
          <p14:tracePt t="69681" x="1816100" y="3962400"/>
          <p14:tracePt t="69697" x="1816100" y="3981450"/>
          <p14:tracePt t="69714" x="1835150" y="3994150"/>
          <p14:tracePt t="69731" x="1847850" y="4000500"/>
          <p14:tracePt t="69747" x="1911350" y="4032250"/>
          <p14:tracePt t="69764" x="1974850" y="4032250"/>
          <p14:tracePt t="69781" x="2089150" y="4032250"/>
          <p14:tracePt t="69798" x="2222500" y="4025900"/>
          <p14:tracePt t="69814" x="2292350" y="4006850"/>
          <p14:tracePt t="69831" x="2368550" y="3994150"/>
          <p14:tracePt t="69848" x="2482850" y="3962400"/>
          <p14:tracePt t="69864" x="2527300" y="3949700"/>
          <p14:tracePt t="69881" x="2540000" y="3943350"/>
          <p14:tracePt t="69898" x="2540000" y="3937000"/>
          <p14:tracePt t="69914" x="2552700" y="3930650"/>
          <p14:tracePt t="69931" x="2565400" y="3892550"/>
          <p14:tracePt t="69948" x="2571750" y="3835400"/>
          <p14:tracePt t="69964" x="2571750" y="3778250"/>
          <p14:tracePt t="69981" x="2571750" y="3727450"/>
          <p14:tracePt t="69998" x="2559050" y="3695700"/>
          <p14:tracePt t="70014" x="2540000" y="3670300"/>
          <p14:tracePt t="70031" x="2527300" y="3663950"/>
          <p14:tracePt t="70048" x="2508250" y="3644900"/>
          <p14:tracePt t="70065" x="2482850" y="3638550"/>
          <p14:tracePt t="70081" x="2413000" y="3632200"/>
          <p14:tracePt t="70098" x="2311400" y="3619500"/>
          <p14:tracePt t="70115" x="2203450" y="3619500"/>
          <p14:tracePt t="70131" x="2006600" y="3619500"/>
          <p14:tracePt t="70148" x="1917700" y="3625850"/>
          <p14:tracePt t="70165" x="1873250" y="3632200"/>
          <p14:tracePt t="70181" x="1835150" y="3644900"/>
          <p14:tracePt t="70198" x="1828800" y="3651250"/>
          <p14:tracePt t="70216" x="1809750" y="3670300"/>
          <p14:tracePt t="70232" x="1797050" y="3708400"/>
          <p14:tracePt t="70248" x="1784350" y="3771900"/>
          <p14:tracePt t="70265" x="1771650" y="3848100"/>
          <p14:tracePt t="70282" x="1771650" y="3892550"/>
          <p14:tracePt t="70298" x="1771650" y="3924300"/>
          <p14:tracePt t="70315" x="1771650" y="3962400"/>
          <p14:tracePt t="70332" x="1778000" y="3981450"/>
          <p14:tracePt t="70348" x="1816100" y="4019550"/>
          <p14:tracePt t="70365" x="1873250" y="4057650"/>
          <p14:tracePt t="70382" x="1974850" y="4076700"/>
          <p14:tracePt t="70398" x="2044700" y="4076700"/>
          <p14:tracePt t="70416" x="2095500" y="4076700"/>
          <p14:tracePt t="70432" x="2133600" y="4076700"/>
          <p14:tracePt t="70449" x="2197100" y="4064000"/>
          <p14:tracePt t="70465" x="2279650" y="4038600"/>
          <p14:tracePt t="70482" x="2343150" y="4000500"/>
          <p14:tracePt t="70498" x="2381250" y="3962400"/>
          <p14:tracePt t="70515" x="2400300" y="3911600"/>
          <p14:tracePt t="70532" x="2400300" y="3873500"/>
          <p14:tracePt t="70549" x="2406650" y="3848100"/>
          <p14:tracePt t="70565" x="2406650" y="3829050"/>
          <p14:tracePt t="70582" x="2387600" y="3784600"/>
          <p14:tracePt t="70599" x="2349500" y="3721100"/>
          <p14:tracePt t="70615" x="2305050" y="3657600"/>
          <p14:tracePt t="70632" x="2260600" y="3606800"/>
          <p14:tracePt t="70649" x="2203450" y="3581400"/>
          <p14:tracePt t="70666" x="2190750" y="3575050"/>
          <p14:tracePt t="70682" x="2165350" y="3568700"/>
          <p14:tracePt t="70682" x="2152650" y="3568700"/>
          <p14:tracePt t="70700" x="2133600" y="3568700"/>
          <p14:tracePt t="70715" x="2019300" y="3568700"/>
          <p14:tracePt t="70732" x="1905000" y="3613150"/>
          <p14:tracePt t="70748" x="1752600" y="3689350"/>
          <p14:tracePt t="70765" x="1663700" y="3765550"/>
          <p14:tracePt t="70783" x="1625600" y="3810000"/>
          <p14:tracePt t="70799" x="1600200" y="3848100"/>
          <p14:tracePt t="70816" x="1600200" y="3898900"/>
          <p14:tracePt t="70832" x="1600200" y="4019550"/>
          <p14:tracePt t="70849" x="1663700" y="4133850"/>
          <p14:tracePt t="70866" x="1701800" y="4191000"/>
          <p14:tracePt t="70882" x="1746250" y="4229100"/>
          <p14:tracePt t="70899" x="1771650" y="4248150"/>
          <p14:tracePt t="70916" x="1778000" y="4248150"/>
          <p14:tracePt t="70934" x="1790700" y="4248150"/>
          <p14:tracePt t="70949" x="1860550" y="4248150"/>
          <p14:tracePt t="70966" x="1993900" y="4203700"/>
          <p14:tracePt t="70983" x="2178050" y="4121150"/>
          <p14:tracePt t="70999" x="2330450" y="4044950"/>
          <p14:tracePt t="71016" x="2438400" y="3949700"/>
          <p14:tracePt t="71033" x="2489200" y="3873500"/>
          <p14:tracePt t="71050" x="2495550" y="3841750"/>
          <p14:tracePt t="71066" x="2495550" y="3803650"/>
          <p14:tracePt t="71083" x="2495550" y="3759200"/>
          <p14:tracePt t="71099" x="2495550" y="3702050"/>
          <p14:tracePt t="71116" x="2444750" y="3638550"/>
          <p14:tracePt t="71133" x="2419350" y="3600450"/>
          <p14:tracePt t="71150" x="2362200" y="3568700"/>
          <p14:tracePt t="71166" x="2292350" y="3543300"/>
          <p14:tracePt t="71183" x="2222500" y="3543300"/>
          <p14:tracePt t="71200" x="2127250" y="3543300"/>
          <p14:tracePt t="71216" x="2051050" y="3587750"/>
          <p14:tracePt t="71233" x="1968500" y="3663950"/>
          <p14:tracePt t="71250" x="1860550" y="3841750"/>
          <p14:tracePt t="71267" x="1752600" y="4038600"/>
          <p14:tracePt t="71283" x="1689100" y="4254500"/>
          <p14:tracePt t="71300" x="1663700" y="4356100"/>
          <p14:tracePt t="71317" x="1663700" y="4425950"/>
          <p14:tracePt t="71333" x="1682750" y="4489450"/>
          <p14:tracePt t="71350" x="1708150" y="4521200"/>
          <p14:tracePt t="71367" x="1727200" y="4546600"/>
          <p14:tracePt t="71384" x="1733550" y="4552950"/>
          <p14:tracePt t="71400" x="1752600" y="4559300"/>
          <p14:tracePt t="71418" x="1778000" y="4565650"/>
          <p14:tracePt t="71434" x="1879600" y="4565650"/>
          <p14:tracePt t="71450" x="2063750" y="4533900"/>
          <p14:tracePt t="71467" x="2311400" y="4451350"/>
          <p14:tracePt t="71484" x="2400300" y="4368800"/>
          <p14:tracePt t="71500" x="2432050" y="4318000"/>
          <p14:tracePt t="71517" x="2432050" y="4260850"/>
          <p14:tracePt t="71534" x="2432050" y="4203700"/>
          <p14:tracePt t="71550" x="2425700" y="4076700"/>
          <p14:tracePt t="71567" x="2393950" y="3968750"/>
          <p14:tracePt t="71584" x="2381250" y="3949700"/>
          <p14:tracePt t="71600" x="2368550" y="3937000"/>
          <p14:tracePt t="71617" x="2368550" y="3930650"/>
          <p14:tracePt t="71634" x="2349500" y="3930650"/>
          <p14:tracePt t="71651" x="2311400" y="3930650"/>
          <p14:tracePt t="71667" x="2209800" y="3930650"/>
          <p14:tracePt t="71684" x="2076450" y="3962400"/>
          <p14:tracePt t="71700" x="1917700" y="4038600"/>
          <p14:tracePt t="71718" x="1854200" y="4070350"/>
          <p14:tracePt t="71734" x="1797050" y="4127500"/>
          <p14:tracePt t="71751" x="1778000" y="4165600"/>
          <p14:tracePt t="71767" x="1771650" y="4210050"/>
          <p14:tracePt t="71784" x="1771650" y="4248150"/>
          <p14:tracePt t="71801" x="1797050" y="4292600"/>
          <p14:tracePt t="71836" x="1809750" y="4305300"/>
          <p14:tracePt t="71836" x="1816100" y="4305300"/>
          <p14:tracePt t="71851" x="1866900" y="4305300"/>
          <p14:tracePt t="71868" x="1924050" y="4286250"/>
          <p14:tracePt t="71884" x="2095500" y="4203700"/>
          <p14:tracePt t="71901" x="2286000" y="4114800"/>
          <p14:tracePt t="71918" x="2463800" y="4013200"/>
          <p14:tracePt t="71934" x="2571750" y="3924300"/>
          <p14:tracePt t="71951" x="2628900" y="3854450"/>
          <p14:tracePt t="71968" x="2654300" y="3790950"/>
          <p14:tracePt t="71984" x="2654300" y="3721100"/>
          <p14:tracePt t="72001" x="2654300" y="3663950"/>
          <p14:tracePt t="72018" x="2647950" y="3613150"/>
          <p14:tracePt t="72034" x="2635250" y="3594100"/>
          <p14:tracePt t="72051" x="2616200" y="3575050"/>
          <p14:tracePt t="72068" x="2609850" y="3568700"/>
          <p14:tracePt t="72085" x="2552700" y="3543300"/>
          <p14:tracePt t="72101" x="2482850" y="3536950"/>
          <p14:tracePt t="72118" x="2368550" y="3536950"/>
          <p14:tracePt t="72135" x="2209800" y="3536950"/>
          <p14:tracePt t="72151" x="2082800" y="3562350"/>
          <p14:tracePt t="72168" x="1968500" y="3613150"/>
          <p14:tracePt t="72185" x="1885950" y="3683000"/>
          <p14:tracePt t="72201" x="1790700" y="3784600"/>
          <p14:tracePt t="72218" x="1682750" y="3943350"/>
          <p14:tracePt t="72235" x="1638300" y="4070350"/>
          <p14:tracePt t="72251" x="1612900" y="4152900"/>
          <p14:tracePt t="72268" x="1606550" y="4197350"/>
          <p14:tracePt t="72285" x="1606550" y="4260850"/>
          <p14:tracePt t="72302" x="1606550" y="4292600"/>
          <p14:tracePt t="72318" x="1606550" y="4298950"/>
          <p14:tracePt t="72357" x="1606550" y="4305300"/>
          <p14:tracePt t="72364" x="1619250" y="4305300"/>
          <p14:tracePt t="72372" x="1682750" y="4305300"/>
          <p14:tracePt t="72385" x="1854200" y="4305300"/>
          <p14:tracePt t="72402" x="2063750" y="4292600"/>
          <p14:tracePt t="72419" x="2292350" y="4216400"/>
          <p14:tracePt t="72435" x="2552700" y="4057650"/>
          <p14:tracePt t="72452" x="2616200" y="3968750"/>
          <p14:tracePt t="72469" x="2622550" y="3905250"/>
          <p14:tracePt t="72485" x="2622550" y="3841750"/>
          <p14:tracePt t="72502" x="2616200" y="3790950"/>
          <p14:tracePt t="72518" x="2603500" y="3771900"/>
          <p14:tracePt t="72535" x="2590800" y="3759200"/>
          <p14:tracePt t="72552" x="2565400" y="3733800"/>
          <p14:tracePt t="72569" x="2520950" y="3721100"/>
          <p14:tracePt t="72585" x="2444750" y="3708400"/>
          <p14:tracePt t="72602" x="2324100" y="3708400"/>
          <p14:tracePt t="72619" x="2127250" y="3708400"/>
          <p14:tracePt t="72635" x="1828800" y="3727450"/>
          <p14:tracePt t="72652" x="1682750" y="3759200"/>
          <p14:tracePt t="72669" x="1606550" y="3797300"/>
          <p14:tracePt t="72686" x="1568450" y="3822700"/>
          <p14:tracePt t="72702" x="1549400" y="3848100"/>
          <p14:tracePt t="72719" x="1530350" y="3905250"/>
          <p14:tracePt t="72735" x="1498600" y="4019550"/>
          <p14:tracePt t="72752" x="1498600" y="4178300"/>
          <p14:tracePt t="72769" x="1498600" y="4267200"/>
          <p14:tracePt t="72786" x="1536700" y="4343400"/>
          <p14:tracePt t="72802" x="1568450" y="4368800"/>
          <p14:tracePt t="72819" x="1593850" y="4381500"/>
          <p14:tracePt t="72836" x="1625600" y="4381500"/>
          <p14:tracePt t="72853" x="1695450" y="4368800"/>
          <p14:tracePt t="72869" x="1790700" y="4330700"/>
          <p14:tracePt t="72886" x="1905000" y="4273550"/>
          <p14:tracePt t="72902" x="2076450" y="4184650"/>
          <p14:tracePt t="72919" x="2260600" y="4083050"/>
          <p14:tracePt t="72936" x="2381250" y="3994150"/>
          <p14:tracePt t="72953" x="2419350" y="3968750"/>
          <p14:tracePt t="72969" x="2419350" y="3962400"/>
          <p14:tracePt t="72986" x="2419350" y="3937000"/>
          <p14:tracePt t="73003" x="2419350" y="3917950"/>
          <p14:tracePt t="73003" x="2413000" y="3911600"/>
          <p14:tracePt t="73020" x="2406650" y="3898900"/>
          <p14:tracePt t="73036" x="2387600" y="3898900"/>
          <p14:tracePt t="73053" x="2355850" y="3898900"/>
          <p14:tracePt t="73070" x="2266950" y="3886200"/>
          <p14:tracePt t="73086" x="2095500" y="3886200"/>
          <p14:tracePt t="73104" x="1917700" y="3937000"/>
          <p14:tracePt t="73119" x="1797050" y="3962400"/>
          <p14:tracePt t="73136" x="1778000" y="3968750"/>
          <p14:tracePt t="73180" x="1778000" y="3975100"/>
          <p14:tracePt t="73188" x="1778000" y="3994150"/>
          <p14:tracePt t="73203" x="1790700" y="4064000"/>
          <p14:tracePt t="73204" x="1809750" y="4127500"/>
          <p14:tracePt t="73220" x="1822450" y="4159250"/>
          <p14:tracePt t="73236" x="1866900" y="4222750"/>
          <p14:tracePt t="73253" x="1917700" y="4273550"/>
          <p14:tracePt t="73270" x="1943100" y="4279900"/>
          <p14:tracePt t="73287" x="1981200" y="4286250"/>
          <p14:tracePt t="73303" x="1993900" y="4286250"/>
          <p14:tracePt t="73320" x="2032000" y="4279900"/>
          <p14:tracePt t="73337" x="2114550" y="4235450"/>
          <p14:tracePt t="73353" x="2216150" y="4152900"/>
          <p14:tracePt t="73370" x="2317750" y="4051300"/>
          <p14:tracePt t="73387" x="2400300" y="3905250"/>
          <p14:tracePt t="73404" x="2400300" y="3873500"/>
          <p14:tracePt t="73420" x="2400300" y="3860800"/>
          <p14:tracePt t="73438" x="2400300" y="3854450"/>
          <p14:tracePt t="73453" x="2393950" y="3854450"/>
          <p14:tracePt t="73470" x="2387600" y="3848100"/>
          <p14:tracePt t="73487" x="2362200" y="3841750"/>
          <p14:tracePt t="73524" x="2336800" y="3841750"/>
          <p14:tracePt t="73532" x="2311400" y="3841750"/>
          <p14:tracePt t="73538" x="2260600" y="3848100"/>
          <p14:tracePt t="73554" x="2222500" y="3867150"/>
          <p14:tracePt t="73570" x="2203450" y="3879850"/>
          <p14:tracePt t="73868" x="2197100" y="3892550"/>
          <p14:tracePt t="73883" x="2184400" y="3898900"/>
          <p14:tracePt t="73887" x="2178050" y="3898900"/>
          <p14:tracePt t="73908" x="2171700" y="3911600"/>
          <p14:tracePt t="73921" x="2159000" y="3924300"/>
          <p14:tracePt t="73922" x="2139950" y="3949700"/>
          <p14:tracePt t="73937" x="2127250" y="4006850"/>
          <p14:tracePt t="73955" x="2095500" y="4089400"/>
          <p14:tracePt t="73971" x="2082800" y="4159250"/>
          <p14:tracePt t="73988" x="2076450" y="4197350"/>
          <p14:tracePt t="74004" x="2076450" y="4235450"/>
          <p14:tracePt t="74021" x="2076450" y="4273550"/>
          <p14:tracePt t="74038" x="2076450" y="4286250"/>
          <p14:tracePt t="74084" x="2082800" y="4286250"/>
          <p14:tracePt t="74091" x="2095500" y="4235450"/>
          <p14:tracePt t="74097" x="2139950" y="4032250"/>
          <p14:tracePt t="74104" x="2178050" y="3822700"/>
          <p14:tracePt t="74121" x="2203450" y="3676650"/>
          <p14:tracePt t="74138" x="2216150" y="3587750"/>
          <p14:tracePt t="74155" x="2216150" y="3556000"/>
          <p14:tracePt t="74236" x="2216150" y="3575050"/>
          <p14:tracePt t="74247" x="2209800" y="3638550"/>
          <p14:tracePt t="74248" x="2190750" y="3708400"/>
          <p14:tracePt t="74255" x="2159000" y="4057650"/>
          <p14:tracePt t="74272" x="2108200" y="4470400"/>
          <p14:tracePt t="74288" x="2070100" y="4997450"/>
          <p14:tracePt t="74305" x="2044700" y="5422900"/>
          <p14:tracePt t="74321" x="2006600" y="5842000"/>
          <p14:tracePt t="74338" x="1993900" y="6032500"/>
          <p14:tracePt t="74355" x="1968500" y="6178550"/>
          <p14:tracePt t="74372" x="1955800" y="6223000"/>
          <p14:tracePt t="74388" x="1955800" y="6254750"/>
          <p14:tracePt t="74405" x="1955800" y="6267450"/>
          <p14:tracePt t="74422" x="1955800" y="6273800"/>
          <p14:tracePt t="74438" x="1955800" y="6299200"/>
          <p14:tracePt t="74456" x="1955800" y="6318250"/>
          <p14:tracePt t="74472" x="1955800" y="6343650"/>
          <p14:tracePt t="74489" x="1949450" y="6375400"/>
          <p14:tracePt t="74505" x="1949450" y="6400800"/>
          <p14:tracePt t="74522" x="1930400" y="6464300"/>
          <p14:tracePt t="74539" x="1905000" y="6553200"/>
          <p14:tracePt t="74539" x="1892300" y="6604000"/>
          <p14:tracePt t="74556" x="1873250" y="6654800"/>
          <p14:tracePt t="74572" x="1873250" y="6661150"/>
          <p14:tracePt t="74628" x="1866900" y="6661150"/>
          <p14:tracePt t="74635" x="1860550" y="6667500"/>
          <p14:tracePt t="74639" x="1847850" y="6680200"/>
          <p14:tracePt t="74655" x="1828800" y="6686550"/>
          <p14:tracePt t="74656" x="1797050" y="6705600"/>
          <p14:tracePt t="74672" x="1790700" y="6711950"/>
          <p14:tracePt t="74689" x="1778000" y="6718300"/>
          <p14:tracePt t="74706" x="1752600" y="6724650"/>
          <p14:tracePt t="74722" x="1701800" y="6731000"/>
          <p14:tracePt t="74739" x="1619250" y="6731000"/>
          <p14:tracePt t="74756" x="1600200" y="6731000"/>
          <p14:tracePt t="74803" x="1593850" y="6731000"/>
          <p14:tracePt t="74812" x="1587500" y="6731000"/>
          <p14:tracePt t="74822" x="1574800" y="6731000"/>
          <p14:tracePt t="74823" x="1549400" y="6731000"/>
          <p14:tracePt t="74839" x="1517650" y="6731000"/>
          <p14:tracePt t="74856" x="1498600" y="6731000"/>
          <p14:tracePt t="75123" x="1498600" y="6724650"/>
          <p14:tracePt t="75163" x="1511300" y="6718300"/>
          <p14:tracePt t="75180" x="1530350" y="6711950"/>
          <p14:tracePt t="75189" x="1543050" y="6705600"/>
          <p14:tracePt t="75190" x="1593850" y="6686550"/>
          <p14:tracePt t="75206" x="1670050" y="6673850"/>
          <p14:tracePt t="75223" x="1739900" y="6654800"/>
          <p14:tracePt t="75240" x="1822450" y="6642100"/>
          <p14:tracePt t="75256" x="1924050" y="6623050"/>
          <p14:tracePt t="75273" x="2076450" y="6616700"/>
          <p14:tracePt t="75290" x="2190750" y="6597650"/>
          <p14:tracePt t="75307" x="2235200" y="6597650"/>
          <p14:tracePt t="75388" x="2241550" y="6591300"/>
          <p14:tracePt t="75391" x="2260600" y="6591300"/>
          <p14:tracePt t="75407" x="2286000" y="6591300"/>
          <p14:tracePt t="75407" x="2343150" y="6591300"/>
          <p14:tracePt t="75423" x="2368550" y="6591300"/>
          <p14:tracePt t="75440" x="2374900" y="6591300"/>
          <p14:tracePt t="75548" x="2336800" y="6591300"/>
          <p14:tracePt t="75555" x="2286000" y="6591300"/>
          <p14:tracePt t="75564" x="2228850" y="6591300"/>
          <p14:tracePt t="75573" x="2159000" y="6610350"/>
          <p14:tracePt t="75574" x="1885950" y="6629400"/>
          <p14:tracePt t="75590" x="1670050" y="6648450"/>
          <p14:tracePt t="75607" x="1504950" y="6661150"/>
          <p14:tracePt t="75624" x="1371600" y="6680200"/>
          <p14:tracePt t="75641" x="1327150" y="6680200"/>
          <p14:tracePt t="75657" x="1320800" y="6680200"/>
          <p14:tracePt t="75674" x="1308100" y="6680200"/>
          <p14:tracePt t="75690" x="1301750" y="6680200"/>
          <p14:tracePt t="75690" x="1289050" y="6680200"/>
          <p14:tracePt t="75708" x="1276350" y="6680200"/>
          <p14:tracePt t="75724" x="1263650" y="6680200"/>
          <p14:tracePt t="75740" x="1250950" y="6680200"/>
          <p14:tracePt t="75811" x="1244600" y="6680200"/>
          <p14:tracePt t="75817" x="1238250" y="6680200"/>
          <p14:tracePt t="75828" x="1231900" y="6680200"/>
          <p14:tracePt t="75836" x="1225550" y="6680200"/>
          <p14:tracePt t="76083" x="1219200" y="6680200"/>
          <p14:tracePt t="76123" x="1206500" y="6680200"/>
          <p14:tracePt t="76139" x="1187450" y="6680200"/>
          <p14:tracePt t="76150" x="1168400" y="6680200"/>
          <p14:tracePt t="76151" x="1130300" y="6680200"/>
          <p14:tracePt t="76158" x="1060450" y="6673850"/>
          <p14:tracePt t="76175" x="1009650" y="6667500"/>
          <p14:tracePt t="76191" x="971550" y="6661150"/>
          <p14:tracePt t="76208" x="958850" y="6661150"/>
          <p14:tracePt t="76225" x="946150" y="6661150"/>
          <p14:tracePt t="76242" x="927100" y="6654800"/>
          <p14:tracePt t="76258" x="908050" y="6654800"/>
          <p14:tracePt t="76275" x="857250" y="6648450"/>
          <p14:tracePt t="76292" x="812800" y="6642100"/>
          <p14:tracePt t="76308" x="768350" y="6642100"/>
          <p14:tracePt t="76325" x="736600" y="6635750"/>
          <p14:tracePt t="76483" x="730250" y="6635750"/>
          <p14:tracePt t="76491" x="698500" y="6629400"/>
          <p14:tracePt t="76509" x="679450" y="6629400"/>
          <p14:tracePt t="76509" x="647700" y="6623050"/>
          <p14:tracePt t="76563" x="641350" y="6616700"/>
          <p14:tracePt t="76659" x="647700" y="6616700"/>
          <p14:tracePt t="76668" x="673100" y="6616700"/>
          <p14:tracePt t="76668" x="717550" y="6616700"/>
          <p14:tracePt t="76675" x="838200" y="6623050"/>
          <p14:tracePt t="76692" x="914400" y="6623050"/>
          <p14:tracePt t="76709" x="933450" y="6623050"/>
          <p14:tracePt t="76788" x="939800" y="6623050"/>
          <p14:tracePt t="76795" x="958850" y="6623050"/>
          <p14:tracePt t="76803" x="965200" y="6623050"/>
          <p14:tracePt t="76811" x="984250" y="6623050"/>
          <p14:tracePt t="76826" x="990600" y="6623050"/>
          <p14:tracePt t="77003" x="1003300" y="6623050"/>
          <p14:tracePt t="77011" x="1016000" y="6623050"/>
          <p14:tracePt t="77019" x="1022350" y="6623050"/>
          <p14:tracePt t="77026" x="1041400" y="6623050"/>
          <p14:tracePt t="77042" x="1073150" y="6623050"/>
          <p14:tracePt t="77060" x="1117600" y="6623050"/>
          <p14:tracePt t="77076" x="1168400" y="6623050"/>
          <p14:tracePt t="77093" x="1187450" y="6623050"/>
          <p14:tracePt t="77171" x="1193800" y="6623050"/>
          <p14:tracePt t="77179" x="1206500" y="6623050"/>
          <p14:tracePt t="77187" x="1225550" y="6623050"/>
          <p14:tracePt t="77195" x="1276350" y="6623050"/>
          <p14:tracePt t="77210" x="1327150" y="6623050"/>
          <p14:tracePt t="77226" x="1339850" y="6623050"/>
          <p14:tracePt t="77275" x="1346200" y="6623050"/>
          <p14:tracePt t="77283" x="1352550" y="6623050"/>
          <p14:tracePt t="77291" x="1358900" y="6623050"/>
          <p14:tracePt t="77294" x="1390650" y="6623050"/>
          <p14:tracePt t="77310" x="1397000" y="6623050"/>
          <p14:tracePt t="77356" x="1403350" y="6623050"/>
          <p14:tracePt t="77363" x="1422400" y="6623050"/>
          <p14:tracePt t="77371" x="1447800" y="6616700"/>
          <p14:tracePt t="77379" x="1504950" y="6610350"/>
          <p14:tracePt t="77393" x="1574800" y="6604000"/>
          <p14:tracePt t="77410" x="1587500" y="6604000"/>
          <p14:tracePt t="77476" x="1600200" y="6604000"/>
          <p14:tracePt t="77476" x="1612900" y="6604000"/>
          <p14:tracePt t="77494" x="1619250" y="6604000"/>
          <p14:tracePt t="77494" x="1631950" y="6597650"/>
          <p14:tracePt t="77510" x="1651000" y="6597650"/>
          <p14:tracePt t="77527" x="1663700" y="6597650"/>
          <p14:tracePt t="77543" x="1701800" y="6591300"/>
          <p14:tracePt t="77561" x="1733550" y="6584950"/>
          <p14:tracePt t="77578" x="1765300" y="6584950"/>
          <p14:tracePt t="77708" x="1758950" y="6584950"/>
          <p14:tracePt t="77716" x="1720850" y="6584950"/>
          <p14:tracePt t="77728" x="1663700" y="6584950"/>
          <p14:tracePt t="77729" x="1543050" y="6584950"/>
          <p14:tracePt t="77745" x="1422400" y="6584950"/>
          <p14:tracePt t="77762" x="1371600" y="6584950"/>
          <p14:tracePt t="77820" x="1358900" y="6584950"/>
          <p14:tracePt t="77838" x="1352550" y="6584950"/>
          <p14:tracePt t="77843" x="1339850" y="6584950"/>
          <p14:tracePt t="77916" x="1371600" y="6559550"/>
          <p14:tracePt t="77924" x="1409700" y="6527800"/>
          <p14:tracePt t="77924" x="1454150" y="6483350"/>
          <p14:tracePt t="77940" x="1517650" y="6432550"/>
          <p14:tracePt t="77948" x="1606550" y="6369050"/>
          <p14:tracePt t="77956" x="1714500" y="6299200"/>
          <p14:tracePt t="77963" x="1873250" y="6203950"/>
          <p14:tracePt t="77978" x="1968500" y="6153150"/>
          <p14:tracePt t="77995" x="2000250" y="6146800"/>
          <p14:tracePt t="77995" x="2006600" y="6146800"/>
          <p14:tracePt t="78060" x="2012950" y="6146800"/>
          <p14:tracePt t="78071" x="2057400" y="6140450"/>
          <p14:tracePt t="78076" x="2114550" y="6127750"/>
          <p14:tracePt t="78082" x="2260600" y="6083300"/>
          <p14:tracePt t="78095" x="2413000" y="5956300"/>
          <p14:tracePt t="78113" x="2533650" y="5721350"/>
          <p14:tracePt t="78129" x="2584450" y="5543550"/>
          <p14:tracePt t="78146" x="2609850" y="5378450"/>
          <p14:tracePt t="78162" x="2609850" y="5194300"/>
          <p14:tracePt t="78179" x="2609850" y="4908550"/>
          <p14:tracePt t="78195" x="2527300" y="4425950"/>
          <p14:tracePt t="78213" x="2508250" y="4229100"/>
          <p14:tracePt t="78229" x="2495550" y="4121150"/>
          <p14:tracePt t="78246" x="2482850" y="4076700"/>
          <p14:tracePt t="78262" x="2432050" y="3924300"/>
          <p14:tracePt t="78279" x="2362200" y="3727450"/>
          <p14:tracePt t="78296" x="2216150" y="3448050"/>
          <p14:tracePt t="78312" x="2095500" y="3270250"/>
          <p14:tracePt t="78330" x="2044700" y="3200400"/>
          <p14:tracePt t="78346" x="2038350" y="3200400"/>
          <p14:tracePt t="78363" x="2032000" y="3200400"/>
          <p14:tracePt t="78379" x="2025650" y="3200400"/>
          <p14:tracePt t="78396" x="1892300" y="3359150"/>
          <p14:tracePt t="78413" x="1676400" y="3727450"/>
          <p14:tracePt t="78429" x="1504950" y="4165600"/>
          <p14:tracePt t="78446" x="1473200" y="4425950"/>
          <p14:tracePt t="78463" x="1473200" y="4578350"/>
          <p14:tracePt t="78480" x="1473200" y="4641850"/>
          <p14:tracePt t="78496" x="1473200" y="4648200"/>
          <p14:tracePt t="78556" x="1479550" y="4648200"/>
          <p14:tracePt t="78564" x="1492250" y="4648200"/>
          <p14:tracePt t="78572" x="1536700" y="4622800"/>
          <p14:tracePt t="78580" x="1676400" y="4552950"/>
          <p14:tracePt t="78588" x="1917700" y="4470400"/>
          <p14:tracePt t="78596" x="2305050" y="4248150"/>
          <p14:tracePt t="78613" x="2520950" y="4076700"/>
          <p14:tracePt t="78630" x="2552700" y="4032250"/>
          <p14:tracePt t="78676" x="2552700" y="4025900"/>
          <p14:tracePt t="78732" x="2540000" y="4019550"/>
          <p14:tracePt t="78740" x="2482850" y="4013200"/>
          <p14:tracePt t="78748" x="2438400" y="4006850"/>
          <p14:tracePt t="78763" x="2349500" y="3987800"/>
          <p14:tracePt t="78764" x="2159000" y="3987800"/>
          <p14:tracePt t="78764" x="2070100" y="3987800"/>
          <p14:tracePt t="78780" x="1962150" y="4019550"/>
          <p14:tracePt t="78797" x="1879600" y="4102100"/>
          <p14:tracePt t="78813" x="1835150" y="4210050"/>
          <p14:tracePt t="78830" x="1816100" y="4381500"/>
          <p14:tracePt t="78847" x="1835150" y="4457700"/>
          <p14:tracePt t="78863" x="1847850" y="4464050"/>
          <p14:tracePt t="78881" x="1911350" y="4476750"/>
          <p14:tracePt t="78897" x="2044700" y="4495800"/>
          <p14:tracePt t="78913" x="2209800" y="4483100"/>
          <p14:tracePt t="78930" x="2298700" y="4419600"/>
          <p14:tracePt t="78947" x="2343150" y="4381500"/>
          <p14:tracePt t="78964" x="2393950" y="4216400"/>
          <p14:tracePt t="78980" x="2400300" y="4184650"/>
          <p14:tracePt t="78997" x="2400300" y="4159250"/>
          <p14:tracePt t="79014" x="2393950" y="4133850"/>
          <p14:tracePt t="79031" x="2381250" y="4121150"/>
          <p14:tracePt t="79047" x="2368550" y="4102100"/>
          <p14:tracePt t="79064" x="2330450" y="4064000"/>
          <p14:tracePt t="79080" x="2228850" y="3962400"/>
          <p14:tracePt t="79097" x="2095500" y="3854450"/>
          <p14:tracePt t="79114" x="1955800" y="3778250"/>
          <p14:tracePt t="79130" x="1911350" y="3752850"/>
          <p14:tracePt t="79180" x="1905000" y="3752850"/>
          <p14:tracePt t="79188" x="1892300" y="3771900"/>
          <p14:tracePt t="79196" x="1854200" y="3879850"/>
          <p14:tracePt t="79214" x="1847850" y="3943350"/>
          <p14:tracePt t="79214" x="1847850" y="4178300"/>
          <p14:tracePt t="79231" x="1854200" y="4210050"/>
          <p14:tracePt t="79268" x="1866900" y="4216400"/>
          <p14:tracePt t="79276" x="1879600" y="4216400"/>
          <p14:tracePt t="79284" x="1911350" y="4216400"/>
          <p14:tracePt t="79297" x="2025650" y="4127500"/>
          <p14:tracePt t="79314" x="2063750" y="4076700"/>
          <p14:tracePt t="79331" x="2101850" y="3981450"/>
          <p14:tracePt t="79348" x="2120900" y="3892550"/>
          <p14:tracePt t="79364" x="2120900" y="3873500"/>
          <p14:tracePt t="79381" x="2120900" y="3848100"/>
          <p14:tracePt t="79397" x="2120900" y="3841750"/>
          <p14:tracePt t="79414" x="2120900" y="3835400"/>
          <p14:tracePt t="79431" x="2120900" y="3829050"/>
          <p14:tracePt t="79476" x="2120900" y="3822700"/>
          <p14:tracePt t="79490" x="2114550" y="3822700"/>
          <p14:tracePt t="79492" x="2108200" y="3822700"/>
          <p14:tracePt t="79498" x="2076450" y="3835400"/>
          <p14:tracePt t="79514" x="1993900" y="3930650"/>
          <p14:tracePt t="79531" x="1873250" y="4140200"/>
          <p14:tracePt t="79548" x="1752600" y="4387850"/>
          <p14:tracePt t="79565" x="1733550" y="4457700"/>
          <p14:tracePt t="79581" x="1720850" y="4521200"/>
          <p14:tracePt t="79598" x="1720850" y="4546600"/>
          <p14:tracePt t="79614" x="1720850" y="4559300"/>
          <p14:tracePt t="79692" x="1733550" y="4546600"/>
          <p14:tracePt t="79700" x="1752600" y="4533900"/>
          <p14:tracePt t="79708" x="1778000" y="4514850"/>
          <p14:tracePt t="79708" x="1828800" y="4489450"/>
          <p14:tracePt t="79716" x="1885950" y="4457700"/>
          <p14:tracePt t="79731" x="2095500" y="4305300"/>
          <p14:tracePt t="79748" x="2216150" y="4222750"/>
          <p14:tracePt t="79765" x="2279650" y="4165600"/>
          <p14:tracePt t="79782" x="2286000" y="4121150"/>
          <p14:tracePt t="79799" x="2286000" y="4032250"/>
          <p14:tracePt t="79815" x="2254250" y="3930650"/>
          <p14:tracePt t="79831" x="2197100" y="3803650"/>
          <p14:tracePt t="79848" x="2165350" y="3752850"/>
          <p14:tracePt t="79865" x="2133600" y="3708400"/>
          <p14:tracePt t="79882" x="2089150" y="3644900"/>
          <p14:tracePt t="79898" x="2057400" y="3613150"/>
          <p14:tracePt t="79915" x="2051050" y="3606800"/>
          <p14:tracePt t="79933" x="2038350" y="3606800"/>
          <p14:tracePt t="79949" x="2019300" y="3606800"/>
          <p14:tracePt t="79965" x="1968500" y="3606800"/>
          <p14:tracePt t="79982" x="1924050" y="3606800"/>
          <p14:tracePt t="79998" x="1866900" y="3613150"/>
          <p14:tracePt t="80015" x="1803400" y="3632200"/>
          <p14:tracePt t="80032" x="1746250" y="3676650"/>
          <p14:tracePt t="80049" x="1733550" y="3727450"/>
          <p14:tracePt t="80065" x="1701800" y="3860800"/>
          <p14:tracePt t="80082" x="1682750" y="4038600"/>
          <p14:tracePt t="80099" x="1701800" y="4267200"/>
          <p14:tracePt t="80116" x="1771650" y="4489450"/>
          <p14:tracePt t="80132" x="1873250" y="4629150"/>
          <p14:tracePt t="80149" x="1917700" y="4654550"/>
          <p14:tracePt t="80166" x="1962150" y="4654550"/>
          <p14:tracePt t="80182" x="2038350" y="4622800"/>
          <p14:tracePt t="80200" x="2127250" y="4559300"/>
          <p14:tracePt t="80215" x="2247900" y="4457700"/>
          <p14:tracePt t="80232" x="2330450" y="4343400"/>
          <p14:tracePt t="80249" x="2413000" y="4197350"/>
          <p14:tracePt t="80266" x="2463800" y="4038600"/>
          <p14:tracePt t="80282" x="2476500" y="3873500"/>
          <p14:tracePt t="80299" x="2476500" y="3740150"/>
          <p14:tracePt t="80316" x="2368550" y="3581400"/>
          <p14:tracePt t="80332" x="2362200" y="3575050"/>
          <p14:tracePt t="80349" x="2355850" y="3562350"/>
          <p14:tracePt t="80396" x="2349500" y="3562350"/>
          <p14:tracePt t="80408" x="2343150" y="3562350"/>
          <p14:tracePt t="80416" x="2330450" y="3562350"/>
          <p14:tracePt t="80416" x="2286000" y="3562350"/>
          <p14:tracePt t="80432" x="2209800" y="3562350"/>
          <p14:tracePt t="80449" x="2114550" y="3613150"/>
          <p14:tracePt t="80466" x="2006600" y="3683000"/>
          <p14:tracePt t="80483" x="1930400" y="3759200"/>
          <p14:tracePt t="80499" x="1866900" y="3816350"/>
          <p14:tracePt t="80499" x="1860550" y="3829050"/>
          <p14:tracePt t="80516" x="1841500" y="3854450"/>
          <p14:tracePt t="80533" x="1835150" y="3911600"/>
          <p14:tracePt t="80550" x="1835150" y="3994150"/>
          <p14:tracePt t="80566" x="1835150" y="4064000"/>
          <p14:tracePt t="80583" x="1835150" y="4070350"/>
          <p14:tracePt t="80924" x="1847850" y="4095750"/>
          <p14:tracePt t="80932" x="1854200" y="4133850"/>
          <p14:tracePt t="80940" x="1866900" y="4184650"/>
          <p14:tracePt t="80951" x="1866900" y="4197350"/>
          <p14:tracePt t="81172" x="1866900" y="4216400"/>
          <p14:tracePt t="81180" x="1905000" y="4248150"/>
          <p14:tracePt t="81188" x="1943100" y="4279900"/>
          <p14:tracePt t="81190" x="1974850" y="4311650"/>
          <p14:tracePt t="81200" x="2012950" y="4337050"/>
          <p14:tracePt t="81217" x="2032000" y="4356100"/>
          <p14:tracePt t="81234" x="2057400" y="4368800"/>
          <p14:tracePt t="81251" x="2095500" y="4400550"/>
          <p14:tracePt t="81267" x="2133600" y="4432300"/>
          <p14:tracePt t="81444" x="2139950" y="4438650"/>
          <p14:tracePt t="81604" x="2133600" y="4438650"/>
          <p14:tracePt t="81612" x="2120900" y="4445000"/>
          <p14:tracePt t="81620" x="2114550" y="4457700"/>
          <p14:tracePt t="81634" x="2082800" y="4483100"/>
          <p14:tracePt t="81636" x="2044700" y="4502150"/>
          <p14:tracePt t="81651" x="1993900" y="4540250"/>
          <p14:tracePt t="81668" x="1968500" y="4559300"/>
          <p14:tracePt t="81685" x="1917700" y="4610100"/>
          <p14:tracePt t="81701" x="1885950" y="4648200"/>
          <p14:tracePt t="81718" x="1866900" y="4699000"/>
          <p14:tracePt t="81735" x="1854200" y="4749800"/>
          <p14:tracePt t="81751" x="1841500" y="4819650"/>
          <p14:tracePt t="81769" x="1816100" y="4889500"/>
          <p14:tracePt t="81785" x="1797050" y="4953000"/>
          <p14:tracePt t="81802" x="1771650" y="5003800"/>
          <p14:tracePt t="81818" x="1752600" y="5041900"/>
          <p14:tracePt t="81835" x="1746250" y="5067300"/>
          <p14:tracePt t="81948" x="1746250" y="5073650"/>
          <p14:tracePt t="81956" x="1790700" y="5073650"/>
          <p14:tracePt t="81964" x="1873250" y="5086350"/>
          <p14:tracePt t="81972" x="1962150" y="5099050"/>
          <p14:tracePt t="81985" x="2051050" y="5099050"/>
          <p14:tracePt t="81986" x="2159000" y="5111750"/>
          <p14:tracePt t="82002" x="2228850" y="5111750"/>
          <p14:tracePt t="82019" x="2254250" y="5105400"/>
          <p14:tracePt t="82035" x="2266950" y="5080000"/>
          <p14:tracePt t="82035" x="2273300" y="5073650"/>
          <p14:tracePt t="82052" x="2324100" y="4984750"/>
          <p14:tracePt t="82069" x="2355850" y="4921250"/>
          <p14:tracePt t="82085" x="2368550" y="4889500"/>
          <p14:tracePt t="82102" x="2374900" y="4870450"/>
          <p14:tracePt t="82119" x="2374900" y="4857750"/>
          <p14:tracePt t="82136" x="2374900" y="4826000"/>
          <p14:tracePt t="82152" x="2355850" y="4794250"/>
          <p14:tracePt t="82169" x="2349500" y="4775200"/>
          <p14:tracePt t="82185" x="2330450" y="4756150"/>
          <p14:tracePt t="82202" x="2305050" y="4730750"/>
          <p14:tracePt t="82219" x="2247900" y="4705350"/>
          <p14:tracePt t="82235" x="2152650" y="4673600"/>
          <p14:tracePt t="82252" x="2146300" y="4673600"/>
          <p14:tracePt t="82269" x="2139950" y="4673600"/>
          <p14:tracePt t="82286" x="2120900" y="4673600"/>
          <p14:tracePt t="82302" x="2070100" y="4705350"/>
          <p14:tracePt t="82319" x="2000250" y="4756150"/>
          <p14:tracePt t="82335" x="1924050" y="4819650"/>
          <p14:tracePt t="82352" x="1873250" y="4876800"/>
          <p14:tracePt t="82369" x="1854200" y="4895850"/>
          <p14:tracePt t="82386" x="1847850" y="4914900"/>
          <p14:tracePt t="82402" x="1847850" y="4933950"/>
          <p14:tracePt t="82419" x="1847850" y="4997450"/>
          <p14:tracePt t="82436" x="1847850" y="5016500"/>
          <p14:tracePt t="82476" x="1847850" y="5022850"/>
          <p14:tracePt t="82484" x="1854200" y="5022850"/>
          <p14:tracePt t="82486" x="1905000" y="5022850"/>
          <p14:tracePt t="82502" x="2000250" y="5022850"/>
          <p14:tracePt t="82519" x="2133600" y="5022850"/>
          <p14:tracePt t="82536" x="2273300" y="5022850"/>
          <p14:tracePt t="82553" x="2343150" y="5016500"/>
          <p14:tracePt t="82569" x="2425700" y="4984750"/>
          <p14:tracePt t="82586" x="2476500" y="4940300"/>
          <p14:tracePt t="82603" x="2495550" y="4870450"/>
          <p14:tracePt t="82620" x="2501900" y="4794250"/>
          <p14:tracePt t="82636" x="2501900" y="4762500"/>
          <p14:tracePt t="82653" x="2482850" y="4730750"/>
          <p14:tracePt t="82669" x="2451100" y="4692650"/>
          <p14:tracePt t="82686" x="2419350" y="4667250"/>
          <p14:tracePt t="82703" x="2362200" y="4629150"/>
          <p14:tracePt t="82720" x="2324100" y="4616450"/>
          <p14:tracePt t="82736" x="2286000" y="4603750"/>
          <p14:tracePt t="82753" x="2247900" y="4597400"/>
          <p14:tracePt t="82770" x="2203450" y="4597400"/>
          <p14:tracePt t="82786" x="2159000" y="4603750"/>
          <p14:tracePt t="82803" x="2063750" y="4641850"/>
          <p14:tracePt t="82820" x="1936750" y="4724400"/>
          <p14:tracePt t="82837" x="1847850" y="4806950"/>
          <p14:tracePt t="82853" x="1790700" y="4908550"/>
          <p14:tracePt t="82870" x="1739900" y="5010150"/>
          <p14:tracePt t="82887" x="1714500" y="5080000"/>
          <p14:tracePt t="82903" x="1701800" y="5111750"/>
          <p14:tracePt t="82920" x="1701800" y="5130800"/>
          <p14:tracePt t="82937" x="1701800" y="5162550"/>
          <p14:tracePt t="82954" x="1701800" y="5207000"/>
          <p14:tracePt t="82970" x="1739900" y="5251450"/>
          <p14:tracePt t="82987" x="1803400" y="5276850"/>
          <p14:tracePt t="82987" x="1847850" y="5276850"/>
          <p14:tracePt t="83004" x="1949450" y="5270500"/>
          <p14:tracePt t="83020" x="2000250" y="5238750"/>
          <p14:tracePt t="83037" x="2032000" y="5207000"/>
          <p14:tracePt t="83053" x="2063750" y="5175250"/>
          <p14:tracePt t="83070" x="2120900" y="5080000"/>
          <p14:tracePt t="83087" x="2178050" y="4972050"/>
          <p14:tracePt t="83104" x="2222500" y="4908550"/>
          <p14:tracePt t="83120" x="2241550" y="4870450"/>
          <p14:tracePt t="83137" x="2254250" y="4845050"/>
          <p14:tracePt t="83154" x="2266950" y="4826000"/>
          <p14:tracePt t="83170" x="2286000" y="4800600"/>
          <p14:tracePt t="83187" x="2298700" y="4794250"/>
          <p14:tracePt t="83204" x="2298700" y="4787900"/>
          <p14:tracePt t="83300" x="2286000" y="4787900"/>
          <p14:tracePt t="83308" x="2254250" y="4787900"/>
          <p14:tracePt t="83316" x="2209800" y="4787900"/>
          <p14:tracePt t="83324" x="2108200" y="4787900"/>
          <p14:tracePt t="83337" x="2000250" y="4781550"/>
          <p14:tracePt t="83355" x="1924050" y="4768850"/>
          <p14:tracePt t="83371" x="1860550" y="4768850"/>
          <p14:tracePt t="83387" x="1733550" y="4768850"/>
          <p14:tracePt t="83404" x="1568450" y="4781550"/>
          <p14:tracePt t="83421" x="1403350" y="4819650"/>
          <p14:tracePt t="83437" x="1270000" y="4851400"/>
          <p14:tracePt t="83454" x="1149350" y="4889500"/>
          <p14:tracePt t="83471" x="1066800" y="4927600"/>
          <p14:tracePt t="83488" x="1003300" y="4953000"/>
          <p14:tracePt t="83504" x="990600" y="4965700"/>
          <p14:tracePt t="83700" x="1003300" y="4965700"/>
          <p14:tracePt t="83708" x="1028700" y="4965700"/>
          <p14:tracePt t="83716" x="1079500" y="4965700"/>
          <p14:tracePt t="83724" x="1143000" y="4965700"/>
          <p14:tracePt t="83738" x="1270000" y="4965700"/>
          <p14:tracePt t="83738" x="1536700" y="4940300"/>
          <p14:tracePt t="83755" x="1727200" y="4914900"/>
          <p14:tracePt t="83771" x="1758950" y="4908550"/>
          <p14:tracePt t="83836" x="1733550" y="4908550"/>
          <p14:tracePt t="83844" x="1695450" y="4895850"/>
          <p14:tracePt t="83855" x="1631950" y="4895850"/>
          <p14:tracePt t="83855" x="1524000" y="4895850"/>
          <p14:tracePt t="83872" x="1358900" y="4870450"/>
          <p14:tracePt t="83889" x="1238250" y="4857750"/>
          <p14:tracePt t="83905" x="1200150" y="4845050"/>
          <p14:tracePt t="83988" x="1181100" y="4845050"/>
          <p14:tracePt t="83997" x="1168400" y="4845050"/>
          <p14:tracePt t="84005" x="1162050" y="4845050"/>
          <p14:tracePt t="84006" x="1149350" y="4845050"/>
          <p14:tracePt t="84244" x="1143000" y="4845050"/>
          <p14:tracePt t="84252" x="1130300" y="4845050"/>
          <p14:tracePt t="84264" x="1117600" y="4845050"/>
          <p14:tracePt t="84268" x="1104900" y="4845050"/>
          <p14:tracePt t="84272" x="1073150" y="4845050"/>
          <p14:tracePt t="84289" x="1054100" y="4845050"/>
          <p14:tracePt t="84306" x="1047750" y="4845050"/>
          <p14:tracePt t="84420" x="1073150" y="4845050"/>
          <p14:tracePt t="84428" x="1111250" y="4845050"/>
          <p14:tracePt t="84436" x="1130300" y="4845050"/>
          <p14:tracePt t="84444" x="1238250" y="4857750"/>
          <p14:tracePt t="84456" x="1377950" y="4864100"/>
          <p14:tracePt t="84472" x="1530350" y="4864100"/>
          <p14:tracePt t="84489" x="1682750" y="4883150"/>
          <p14:tracePt t="84506" x="1708150" y="4883150"/>
          <p14:tracePt t="84564" x="1701800" y="4883150"/>
          <p14:tracePt t="84580" x="1682750" y="4883150"/>
          <p14:tracePt t="84588" x="1644650" y="4883150"/>
          <p14:tracePt t="84596" x="1593850" y="4883150"/>
          <p14:tracePt t="84606" x="1536700" y="4889500"/>
          <p14:tracePt t="84606" x="1352550" y="4889500"/>
          <p14:tracePt t="84622" x="1181100" y="4889500"/>
          <p14:tracePt t="84640" x="1028700" y="4889500"/>
          <p14:tracePt t="84656" x="958850" y="4889500"/>
          <p14:tracePt t="84673" x="939800" y="4889500"/>
          <p14:tracePt t="84689" x="933450" y="4889500"/>
          <p14:tracePt t="84796" x="939800" y="4889500"/>
          <p14:tracePt t="84804" x="952500" y="4889500"/>
          <p14:tracePt t="84812" x="990600" y="4889500"/>
          <p14:tracePt t="84823" x="1028700" y="4889500"/>
          <p14:tracePt t="84824" x="1225550" y="4889500"/>
          <p14:tracePt t="84840" x="1327150" y="4889500"/>
          <p14:tracePt t="84856" x="1422400" y="4889500"/>
          <p14:tracePt t="84873" x="1428750" y="4883150"/>
          <p14:tracePt t="84980" x="1416050" y="4883150"/>
          <p14:tracePt t="84988" x="1397000" y="4883150"/>
          <p14:tracePt t="84996" x="1327150" y="4883150"/>
          <p14:tracePt t="85007" x="1250950" y="4883150"/>
          <p14:tracePt t="85023" x="1206500" y="4889500"/>
          <p14:tracePt t="85040" x="1200150" y="4889500"/>
          <p14:tracePt t="85140" x="1219200" y="4889500"/>
          <p14:tracePt t="85149" x="1263650" y="4889500"/>
          <p14:tracePt t="85157" x="1333500" y="4889500"/>
          <p14:tracePt t="85157" x="1587500" y="4889500"/>
          <p14:tracePt t="85174" x="1790700" y="4889500"/>
          <p14:tracePt t="85190" x="1987550" y="4889500"/>
          <p14:tracePt t="85207" x="2076450" y="4870450"/>
          <p14:tracePt t="85224" x="2120900" y="4870450"/>
          <p14:tracePt t="85477" x="2101850" y="4870450"/>
          <p14:tracePt t="85485" x="2082800" y="4870450"/>
          <p14:tracePt t="85493" x="2070100" y="4870450"/>
          <p14:tracePt t="85845" x="2057400" y="4870450"/>
          <p14:tracePt t="85853" x="1993900" y="4870450"/>
          <p14:tracePt t="85861" x="1949450" y="4870450"/>
          <p14:tracePt t="85876" x="1885950" y="4870450"/>
          <p14:tracePt t="85876" x="1841500" y="4870450"/>
          <p14:tracePt t="85892" x="1835150" y="4870450"/>
          <p14:tracePt t="85973" x="1847850" y="4864100"/>
          <p14:tracePt t="85981" x="1905000" y="4857750"/>
          <p14:tracePt t="85989" x="1981200" y="4857750"/>
          <p14:tracePt t="85993" x="2311400" y="4826000"/>
          <p14:tracePt t="86009" x="2635250" y="4794250"/>
          <p14:tracePt t="86026" x="2787650" y="4768850"/>
          <p14:tracePt t="86043" x="2838450" y="4756150"/>
          <p14:tracePt t="86109" x="2838450" y="4749800"/>
          <p14:tracePt t="86113" x="2838450" y="4711700"/>
          <p14:tracePt t="86126" x="2806700" y="4635500"/>
          <p14:tracePt t="86127" x="2749550" y="4533900"/>
          <p14:tracePt t="86143" x="2705100" y="4451350"/>
          <p14:tracePt t="86159" x="2667000" y="4394200"/>
          <p14:tracePt t="86176" x="2654300" y="4368800"/>
          <p14:tracePt t="86193" x="2647950" y="4343400"/>
          <p14:tracePt t="86210" x="2641600" y="4305300"/>
          <p14:tracePt t="86226" x="2635250" y="4279900"/>
          <p14:tracePt t="86243" x="2628900" y="4267200"/>
          <p14:tracePt t="86301" x="2622550" y="4248150"/>
          <p14:tracePt t="86309" x="2622550" y="4241800"/>
          <p14:tracePt t="86317" x="2578100" y="4159250"/>
          <p14:tracePt t="86327" x="2489200" y="4019550"/>
          <p14:tracePt t="86343" x="2470150" y="3987800"/>
          <p14:tracePt t="86360" x="2406650" y="3930650"/>
          <p14:tracePt t="86377" x="2362200" y="3879850"/>
          <p14:tracePt t="86393" x="2279650" y="3803650"/>
          <p14:tracePt t="86410" x="2222500" y="3740150"/>
          <p14:tracePt t="86427" x="2209800" y="3740150"/>
          <p14:tracePt t="86485" x="2197100" y="3740150"/>
          <p14:tracePt t="86493" x="2184400" y="3740150"/>
          <p14:tracePt t="86501" x="2171700" y="3752850"/>
          <p14:tracePt t="86635" x="0" y="0"/>
        </p14:tracePtLst>
        <p14:tracePtLst>
          <p14:tracePt t="91385" x="3752850" y="2908300"/>
          <p14:tracePt t="91524" x="3746500" y="2908300"/>
          <p14:tracePt t="91532" x="3746500" y="2895600"/>
          <p14:tracePt t="91540" x="3721100" y="2870200"/>
          <p14:tracePt t="91548" x="3702050" y="2838450"/>
          <p14:tracePt t="91556" x="3670300" y="2813050"/>
          <p14:tracePt t="91585" x="3657600" y="2794000"/>
          <p14:tracePt t="91589" x="3632200" y="2774950"/>
          <p14:tracePt t="91602" x="3613150" y="2755900"/>
          <p14:tracePt t="91620" x="3587750" y="2705100"/>
          <p14:tracePt t="91637" x="3543300" y="2647950"/>
          <p14:tracePt t="91653" x="3524250" y="2628900"/>
          <p14:tracePt t="91733" x="3517900" y="2628900"/>
          <p14:tracePt t="91741" x="3498850" y="2628900"/>
          <p14:tracePt t="91752" x="3479800" y="2628900"/>
          <p14:tracePt t="91753" x="3384550" y="2616200"/>
          <p14:tracePt t="91769" x="3251200" y="2603500"/>
          <p14:tracePt t="91785" x="3149600" y="2590800"/>
          <p14:tracePt t="91802" x="3092450" y="2578100"/>
          <p14:tracePt t="91819" x="3079750" y="2578100"/>
          <p14:tracePt t="91836" x="3073400" y="2578100"/>
          <p14:tracePt t="91852" x="2965450" y="2565400"/>
          <p14:tracePt t="91869" x="2857500" y="2565400"/>
          <p14:tracePt t="91885" x="2736850" y="2565400"/>
          <p14:tracePt t="91902" x="2641600" y="2565400"/>
          <p14:tracePt t="91919" x="2546350" y="2584450"/>
          <p14:tracePt t="91936" x="2508250" y="2597150"/>
          <p14:tracePt t="91952" x="2476500" y="2603500"/>
          <p14:tracePt t="91969" x="2470150" y="2603500"/>
          <p14:tracePt t="92029" x="2463800" y="2603500"/>
          <p14:tracePt t="92036" x="2451100" y="2622550"/>
          <p14:tracePt t="92052" x="2451100" y="2628900"/>
          <p14:tracePt t="92053" x="2444750" y="2628900"/>
          <p14:tracePt t="92069" x="2432050" y="2647950"/>
          <p14:tracePt t="92124" x="2432050" y="2654300"/>
          <p14:tracePt t="92132" x="2432050" y="2667000"/>
          <p14:tracePt t="92140" x="2438400" y="2679700"/>
          <p14:tracePt t="92148" x="2451100" y="2692400"/>
          <p14:tracePt t="92156" x="2489200" y="2711450"/>
          <p14:tracePt t="92169" x="2546350" y="2736850"/>
          <p14:tracePt t="92186" x="2660650" y="2743200"/>
          <p14:tracePt t="92204" x="2876550" y="2762250"/>
          <p14:tracePt t="92220" x="3270250" y="2787650"/>
          <p14:tracePt t="92237" x="3454400" y="2800350"/>
          <p14:tracePt t="92253" x="3575050" y="2800350"/>
          <p14:tracePt t="92270" x="3613150" y="2800350"/>
          <p14:tracePt t="92348" x="3619500" y="2800350"/>
          <p14:tracePt t="92362" x="3625850" y="2794000"/>
          <p14:tracePt t="92364" x="3632200" y="2794000"/>
          <p14:tracePt t="92370" x="3676650" y="2781300"/>
          <p14:tracePt t="92386" x="3683000" y="2774950"/>
          <p14:tracePt t="92403" x="3683000" y="2768600"/>
          <p14:tracePt t="92420" x="3689350" y="2762250"/>
          <p14:tracePt t="92540" x="3676650" y="2755900"/>
          <p14:tracePt t="92540" x="3663950" y="2755900"/>
          <p14:tracePt t="92564" x="3651250" y="2755900"/>
          <p14:tracePt t="92596" x="3644900" y="2755900"/>
          <p14:tracePt t="92604" x="3638550" y="2749550"/>
          <p14:tracePt t="92608" x="3625850" y="2749550"/>
          <p14:tracePt t="92620" x="3562350" y="2749550"/>
          <p14:tracePt t="92637" x="3467100" y="2762250"/>
          <p14:tracePt t="92654" x="3409950" y="2774950"/>
          <p14:tracePt t="92670" x="3371850" y="2781300"/>
          <p14:tracePt t="92687" x="3359150" y="2781300"/>
          <p14:tracePt t="92704" x="3340100" y="2794000"/>
          <p14:tracePt t="92721" x="3321050" y="2800350"/>
          <p14:tracePt t="92737" x="3295650" y="2806700"/>
          <p14:tracePt t="92753" x="3194050" y="2832100"/>
          <p14:tracePt t="92771" x="3060700" y="2863850"/>
          <p14:tracePt t="92787" x="2870200" y="2914650"/>
          <p14:tracePt t="92804" x="2673350" y="2952750"/>
          <p14:tracePt t="92821" x="2616200" y="2965450"/>
          <p14:tracePt t="92908" x="2603500" y="2965450"/>
          <p14:tracePt t="92916" x="2590800" y="2978150"/>
          <p14:tracePt t="92924" x="2571750" y="2990850"/>
          <p14:tracePt t="92932" x="2546350" y="2990850"/>
          <p14:tracePt t="92937" x="2463800" y="3016250"/>
          <p14:tracePt t="92954" x="2400300" y="3028950"/>
          <p14:tracePt t="92971" x="2343150" y="3054350"/>
          <p14:tracePt t="92987" x="2324100" y="3054350"/>
          <p14:tracePt t="93068" x="2311400" y="3054350"/>
          <p14:tracePt t="93084" x="2292350" y="3054350"/>
          <p14:tracePt t="93097" x="2286000" y="3054350"/>
          <p14:tracePt t="93098" x="2279650" y="3054350"/>
          <p14:tracePt t="93104" x="2260600" y="3054350"/>
          <p14:tracePt t="93121" x="2254250" y="3054350"/>
          <p14:tracePt t="93137" x="2216150" y="3060700"/>
          <p14:tracePt t="93154" x="2190750" y="3073400"/>
          <p14:tracePt t="93171" x="2101850" y="3073400"/>
          <p14:tracePt t="93188" x="2025650" y="3073400"/>
          <p14:tracePt t="93204" x="2019300" y="3073400"/>
          <p14:tracePt t="93222" x="2012950" y="3073400"/>
          <p14:tracePt t="93444" x="2000250" y="3073400"/>
          <p14:tracePt t="93460" x="1993900" y="3067050"/>
          <p14:tracePt t="93468" x="1987550" y="3067050"/>
          <p14:tracePt t="93508" x="1981200" y="3060700"/>
          <p14:tracePt t="93516" x="1974850" y="3048000"/>
          <p14:tracePt t="93524" x="1962150" y="3041650"/>
          <p14:tracePt t="93532" x="1955800" y="3028950"/>
          <p14:tracePt t="93539" x="1930400" y="2997200"/>
          <p14:tracePt t="93555" x="1924050" y="2990850"/>
          <p14:tracePt t="93612" x="1917700" y="2984500"/>
          <p14:tracePt t="93644" x="1911350" y="2971800"/>
          <p14:tracePt t="93660" x="1905000" y="2965450"/>
          <p14:tracePt t="93676" x="1892300" y="2959100"/>
          <p14:tracePt t="93757" x="1892300" y="2952750"/>
          <p14:tracePt t="94044" x="1898650" y="2952750"/>
          <p14:tracePt t="94052" x="1905000" y="2952750"/>
          <p14:tracePt t="94060" x="1924050" y="2952750"/>
          <p14:tracePt t="94072" x="1949450" y="2952750"/>
          <p14:tracePt t="94076" x="1981200" y="2952750"/>
          <p14:tracePt t="94089" x="2012950" y="2952750"/>
          <p14:tracePt t="94106" x="2044700" y="2952750"/>
          <p14:tracePt t="94123" x="2070100" y="2952750"/>
          <p14:tracePt t="94139" x="2089150" y="2952750"/>
          <p14:tracePt t="94139" x="2101850" y="2952750"/>
          <p14:tracePt t="94156" x="2114550" y="2952750"/>
          <p14:tracePt t="94173" x="2120900" y="2952750"/>
          <p14:tracePt t="94189" x="2133600" y="2952750"/>
          <p14:tracePt t="94206" x="2139950" y="2952750"/>
          <p14:tracePt t="94223" x="2165350" y="2952750"/>
          <p14:tracePt t="94241" x="2197100" y="2952750"/>
          <p14:tracePt t="94256" x="2228850" y="2952750"/>
          <p14:tracePt t="94273" x="2266950" y="2946400"/>
          <p14:tracePt t="94289" x="2292350" y="2946400"/>
          <p14:tracePt t="94306" x="2311400" y="2946400"/>
          <p14:tracePt t="94372" x="2330450" y="2946400"/>
          <p14:tracePt t="94380" x="2349500" y="2940050"/>
          <p14:tracePt t="94390" x="2374900" y="2940050"/>
          <p14:tracePt t="94390" x="2406650" y="2940050"/>
          <p14:tracePt t="94406" x="2438400" y="2940050"/>
          <p14:tracePt t="94423" x="2444750" y="2940050"/>
          <p14:tracePt t="94516" x="2451100" y="2940050"/>
          <p14:tracePt t="94533" x="2457450" y="2940050"/>
          <p14:tracePt t="94540" x="2463800" y="2940050"/>
          <p14:tracePt t="94541" x="2482850" y="2940050"/>
          <p14:tracePt t="94557" x="2514600" y="2940050"/>
          <p14:tracePt t="94573" x="2546350" y="2940050"/>
          <p14:tracePt t="94660" x="2559050" y="2940050"/>
          <p14:tracePt t="94676" x="2571750" y="2940050"/>
          <p14:tracePt t="94684" x="2584450" y="2940050"/>
          <p14:tracePt t="94860" x="2590800" y="2940050"/>
          <p14:tracePt t="94868" x="2603500" y="2940050"/>
          <p14:tracePt t="94876" x="2609850" y="2940050"/>
          <p14:tracePt t="94877" x="2635250" y="2940050"/>
          <p14:tracePt t="94890" x="2667000" y="2940050"/>
          <p14:tracePt t="94907" x="2679700" y="2940050"/>
          <p14:tracePt t="95069" x="2667000" y="2940050"/>
          <p14:tracePt t="95077" x="2641600" y="2940050"/>
          <p14:tracePt t="95092" x="2616200" y="2940050"/>
          <p14:tracePt t="95092" x="2578100" y="2940050"/>
          <p14:tracePt t="95108" x="2559050" y="2946400"/>
          <p14:tracePt t="95149" x="2552700" y="2946400"/>
          <p14:tracePt t="95157" x="2540000" y="2946400"/>
          <p14:tracePt t="95165" x="2508250" y="2946400"/>
          <p14:tracePt t="95176" x="2476500" y="2952750"/>
          <p14:tracePt t="95192" x="2463800" y="2952750"/>
          <p14:tracePt t="95237" x="2457450" y="2952750"/>
          <p14:tracePt t="95251" x="2451100" y="2952750"/>
          <p14:tracePt t="95252" x="2438400" y="2952750"/>
          <p14:tracePt t="95260" x="2419350" y="2952750"/>
          <p14:tracePt t="95275" x="2400300" y="2952750"/>
          <p14:tracePt t="95501" x="2425700" y="2952750"/>
          <p14:tracePt t="95509" x="2451100" y="2952750"/>
          <p14:tracePt t="95517" x="2482850" y="2952750"/>
          <p14:tracePt t="95526" x="2527300" y="2952750"/>
          <p14:tracePt t="95529" x="2603500" y="2952750"/>
          <p14:tracePt t="95542" x="2673350" y="2952750"/>
          <p14:tracePt t="95559" x="2698750" y="2952750"/>
          <p14:tracePt t="95621" x="2705100" y="2952750"/>
          <p14:tracePt t="95628" x="2711450" y="2952750"/>
          <p14:tracePt t="95643" x="2743200" y="2952750"/>
          <p14:tracePt t="95643" x="2857500" y="2952750"/>
          <p14:tracePt t="95660" x="3130550" y="2952750"/>
          <p14:tracePt t="95676" x="3251200" y="2952750"/>
          <p14:tracePt t="95693" x="3270250" y="2952750"/>
          <p14:tracePt t="96405" x="3276600" y="2952750"/>
          <p14:tracePt t="96437" x="3282950" y="2952750"/>
          <p14:tracePt t="96445" x="3289300" y="2952750"/>
          <p14:tracePt t="96461" x="3295650" y="2952750"/>
          <p14:tracePt t="96470" x="3302000" y="2952750"/>
          <p14:tracePt t="96477" x="3321050" y="2952750"/>
          <p14:tracePt t="96494" x="3371850" y="2952750"/>
          <p14:tracePt t="96511" x="3441700" y="2959100"/>
          <p14:tracePt t="96528" x="3467100" y="2959100"/>
          <p14:tracePt t="96544" x="3479800" y="2959100"/>
          <p14:tracePt t="96561" x="3486150" y="2959100"/>
          <p14:tracePt t="96578" x="3549650" y="2959100"/>
          <p14:tracePt t="96594" x="3683000" y="2971800"/>
          <p14:tracePt t="96611" x="3784600" y="2978150"/>
          <p14:tracePt t="96628" x="3816350" y="2978150"/>
          <p14:tracePt t="96781" x="3822700" y="2978150"/>
          <p14:tracePt t="96789" x="3829050" y="2978150"/>
          <p14:tracePt t="96805" x="3841750" y="2978150"/>
          <p14:tracePt t="96813" x="3860800" y="2984500"/>
          <p14:tracePt t="96814" x="3867150" y="2984500"/>
          <p14:tracePt t="96829" x="3886200" y="2984500"/>
          <p14:tracePt t="96845" x="3911600" y="2984500"/>
          <p14:tracePt t="96862" x="3930650" y="2984500"/>
          <p14:tracePt t="96878" x="3937000" y="2984500"/>
          <p14:tracePt t="96949" x="3943350" y="2984500"/>
          <p14:tracePt t="96957" x="3956050" y="2984500"/>
          <p14:tracePt t="96965" x="3962400" y="2984500"/>
          <p14:tracePt t="96973" x="3968750" y="2984500"/>
          <p14:tracePt t="96981" x="4000500" y="2984500"/>
          <p14:tracePt t="96995" x="4032250" y="2984500"/>
          <p14:tracePt t="97012" x="4038600" y="2984500"/>
          <p14:tracePt t="97028" x="4064000" y="2984500"/>
          <p14:tracePt t="97045" x="4083050" y="2984500"/>
          <p14:tracePt t="97062" x="4152900" y="2984500"/>
          <p14:tracePt t="97079" x="4305300" y="2984500"/>
          <p14:tracePt t="97095" x="4489450" y="2984500"/>
          <p14:tracePt t="97112" x="4578350" y="2984500"/>
          <p14:tracePt t="97128" x="4584700" y="2984500"/>
          <p14:tracePt t="97229" x="4591050" y="2984500"/>
          <p14:tracePt t="97333" x="4597400" y="2984500"/>
          <p14:tracePt t="97341" x="4616450" y="2984500"/>
          <p14:tracePt t="97349" x="4635500" y="2984500"/>
          <p14:tracePt t="97357" x="4648200" y="2984500"/>
          <p14:tracePt t="97365" x="4660900" y="2984500"/>
          <p14:tracePt t="97379" x="4667250" y="2984500"/>
          <p14:tracePt t="97395" x="4673600" y="2984500"/>
          <p14:tracePt t="97412" x="4692650" y="2984500"/>
          <p14:tracePt t="97429" x="4749800" y="2984500"/>
          <p14:tracePt t="97446" x="4845050" y="2984500"/>
          <p14:tracePt t="97462" x="4914900" y="2984500"/>
          <p14:tracePt t="97479" x="4933950" y="2984500"/>
          <p14:tracePt t="97517" x="4940300" y="2984500"/>
          <p14:tracePt t="97529" x="4946650" y="2984500"/>
          <p14:tracePt t="97530" x="4965700" y="2984500"/>
          <p14:tracePt t="97546" x="5029200" y="2984500"/>
          <p14:tracePt t="97563" x="5099050" y="2984500"/>
          <p14:tracePt t="97579" x="5149850" y="2984500"/>
          <p14:tracePt t="97596" x="5181600" y="2984500"/>
          <p14:tracePt t="97612" x="5238750" y="2984500"/>
          <p14:tracePt t="97630" x="5270500" y="2984500"/>
          <p14:tracePt t="97646" x="5359400" y="2978150"/>
          <p14:tracePt t="97663" x="5467350" y="2959100"/>
          <p14:tracePt t="97679" x="5518150" y="2959100"/>
          <p14:tracePt t="97861" x="5530850" y="2959100"/>
          <p14:tracePt t="97869" x="5562600" y="2959100"/>
          <p14:tracePt t="97877" x="5607050" y="2959100"/>
          <p14:tracePt t="97885" x="5734050" y="2959100"/>
          <p14:tracePt t="97896" x="5918200" y="2959100"/>
          <p14:tracePt t="97913" x="6013450" y="2940050"/>
          <p14:tracePt t="97930" x="6032500" y="2927350"/>
          <p14:tracePt t="97947" x="6051550" y="2914650"/>
          <p14:tracePt t="97963" x="6051550" y="2895600"/>
          <p14:tracePt t="97980" x="6051550" y="2863850"/>
          <p14:tracePt t="97997" x="6051550" y="2825750"/>
          <p14:tracePt t="98013" x="6051550" y="2800350"/>
          <p14:tracePt t="98030" x="6045200" y="2768600"/>
          <p14:tracePt t="98047" x="6013450" y="2724150"/>
          <p14:tracePt t="98063" x="5943600" y="2667000"/>
          <p14:tracePt t="98080" x="5861050" y="2628900"/>
          <p14:tracePt t="98097" x="5797550" y="2603500"/>
          <p14:tracePt t="98113" x="5753100" y="2597150"/>
          <p14:tracePt t="98130" x="5721350" y="2597150"/>
          <p14:tracePt t="98147" x="5670550" y="2609850"/>
          <p14:tracePt t="98164" x="5613400" y="2628900"/>
          <p14:tracePt t="98180" x="5562600" y="2660650"/>
          <p14:tracePt t="98197" x="5543550" y="2679700"/>
          <p14:tracePt t="98214" x="5537200" y="2692400"/>
          <p14:tracePt t="98261" x="5537200" y="2698750"/>
          <p14:tracePt t="98277" x="5537200" y="2705100"/>
          <p14:tracePt t="98286" x="5537200" y="2711450"/>
          <p14:tracePt t="98293" x="5537200" y="2724150"/>
          <p14:tracePt t="98301" x="5556250" y="2762250"/>
          <p14:tracePt t="98314" x="5594350" y="2806700"/>
          <p14:tracePt t="98330" x="5632450" y="2838450"/>
          <p14:tracePt t="98347" x="5657850" y="2844800"/>
          <p14:tracePt t="98421" x="5664200" y="2844800"/>
          <p14:tracePt t="98430" x="5670550" y="2844800"/>
          <p14:tracePt t="98430" x="5683250" y="2844800"/>
          <p14:tracePt t="98447" x="5702300" y="2832100"/>
          <p14:tracePt t="98464" x="5708650" y="2819400"/>
          <p14:tracePt t="98481" x="5708650" y="2800350"/>
          <p14:tracePt t="98497" x="5708650" y="2768600"/>
          <p14:tracePt t="98514" x="5708650" y="2743200"/>
          <p14:tracePt t="98531" x="5708650" y="2705100"/>
          <p14:tracePt t="98547" x="5708650" y="2692400"/>
          <p14:tracePt t="98564" x="5689600" y="2667000"/>
          <p14:tracePt t="98581" x="5657850" y="2641600"/>
          <p14:tracePt t="98597" x="5594350" y="2622550"/>
          <p14:tracePt t="98614" x="5511800" y="2609850"/>
          <p14:tracePt t="98631" x="5416550" y="2603500"/>
          <p14:tracePt t="98648" x="5238750" y="2603500"/>
          <p14:tracePt t="98664" x="5156200" y="2603500"/>
          <p14:tracePt t="98681" x="5016500" y="2660650"/>
          <p14:tracePt t="98698" x="4933950" y="2743200"/>
          <p14:tracePt t="98715" x="4883150" y="2813050"/>
          <p14:tracePt t="98731" x="4870450" y="2863850"/>
          <p14:tracePt t="98748" x="4864100" y="2921000"/>
          <p14:tracePt t="98764" x="4857750" y="3022600"/>
          <p14:tracePt t="98781" x="4864100" y="3067050"/>
          <p14:tracePt t="98798" x="4883150" y="3092450"/>
          <p14:tracePt t="98815" x="4908550" y="3124200"/>
          <p14:tracePt t="98831" x="4946650" y="3168650"/>
          <p14:tracePt t="98848" x="5003800" y="3206750"/>
          <p14:tracePt t="98865" x="5080000" y="3225800"/>
          <p14:tracePt t="98881" x="5086350" y="3225800"/>
          <p14:tracePt t="98925" x="5092700" y="3225800"/>
          <p14:tracePt t="98949" x="5105400" y="3219450"/>
          <p14:tracePt t="98949" x="5124450" y="3194050"/>
          <p14:tracePt t="98965" x="5143500" y="3175000"/>
          <p14:tracePt t="98982" x="5207000" y="3111500"/>
          <p14:tracePt t="98983" x="5257800" y="3048000"/>
          <p14:tracePt t="98998" x="5283200" y="3022600"/>
          <p14:tracePt t="99015" x="5289550" y="2997200"/>
          <p14:tracePt t="99053" x="5289550" y="2990850"/>
          <p14:tracePt t="99245" x="5270500" y="3016250"/>
          <p14:tracePt t="99253" x="5245100" y="3048000"/>
          <p14:tracePt t="99261" x="5207000" y="3073400"/>
          <p14:tracePt t="99274" x="5143500" y="3117850"/>
          <p14:tracePt t="99276" x="5073650" y="3162300"/>
          <p14:tracePt t="99282" x="4883150" y="3276600"/>
          <p14:tracePt t="99299" x="4686300" y="3340100"/>
          <p14:tracePt t="99316" x="4457700" y="3403600"/>
          <p14:tracePt t="99332" x="4025900" y="3467100"/>
          <p14:tracePt t="99349" x="3619500" y="3530600"/>
          <p14:tracePt t="99366" x="3282950" y="3536950"/>
          <p14:tracePt t="99382" x="2978150" y="3536950"/>
          <p14:tracePt t="99399" x="2794000" y="3536950"/>
          <p14:tracePt t="99415" x="2692400" y="3536950"/>
          <p14:tracePt t="99432" x="2647950" y="3530600"/>
          <p14:tracePt t="99449" x="2641600" y="3530600"/>
          <p14:tracePt t="99466" x="2635250" y="3530600"/>
          <p14:tracePt t="99482" x="2628900" y="3530600"/>
          <p14:tracePt t="99499" x="2578100" y="3524250"/>
          <p14:tracePt t="99516" x="2457450" y="3505200"/>
          <p14:tracePt t="99532" x="2222500" y="3473450"/>
          <p14:tracePt t="99549" x="2197100" y="3473450"/>
          <p14:tracePt t="99605" x="2197100" y="3467100"/>
          <p14:tracePt t="99669" x="2197100" y="3460750"/>
          <p14:tracePt t="99677" x="2190750" y="3454400"/>
          <p14:tracePt t="99685" x="2190750" y="3448050"/>
          <p14:tracePt t="99693" x="2190750" y="3429000"/>
          <p14:tracePt t="99701" x="2159000" y="3384550"/>
          <p14:tracePt t="99716" x="2114550" y="3333750"/>
          <p14:tracePt t="99733" x="2025650" y="3270250"/>
          <p14:tracePt t="99750" x="1993900" y="3251200"/>
          <p14:tracePt t="99766" x="1981200" y="3251200"/>
          <p14:tracePt t="100133" x="1987550" y="3251200"/>
          <p14:tracePt t="100142" x="2000250" y="3251200"/>
          <p14:tracePt t="100149" x="2006600" y="3251200"/>
          <p14:tracePt t="100173" x="2012950" y="3251200"/>
          <p14:tracePt t="100181" x="2019300" y="3257550"/>
          <p14:tracePt t="100184" x="2032000" y="3263900"/>
          <p14:tracePt t="100229" x="2044700" y="3270250"/>
          <p14:tracePt t="100261" x="2057400" y="3276600"/>
          <p14:tracePt t="100269" x="2063750" y="3282950"/>
          <p14:tracePt t="100272" x="2070100" y="3289300"/>
          <p14:tracePt t="100284" x="2101850" y="3314700"/>
          <p14:tracePt t="100300" x="2184400" y="3359150"/>
          <p14:tracePt t="100365" x="2184400" y="3365500"/>
          <p14:tracePt t="100437" x="2190750" y="3365500"/>
          <p14:tracePt t="100445" x="2209800" y="3365500"/>
          <p14:tracePt t="100450" x="2222500" y="3371850"/>
          <p14:tracePt t="100460" x="2247900" y="3371850"/>
          <p14:tracePt t="100467" x="2336800" y="3390900"/>
          <p14:tracePt t="100484" x="2393950" y="3390900"/>
          <p14:tracePt t="100501" x="2508250" y="3390900"/>
          <p14:tracePt t="100517" x="2736850" y="3390900"/>
          <p14:tracePt t="100534" x="3111500" y="3390900"/>
          <p14:tracePt t="100551" x="3384550" y="3390900"/>
          <p14:tracePt t="100567" x="3505200" y="3390900"/>
          <p14:tracePt t="100584" x="3517900" y="3390900"/>
          <p14:tracePt t="100765" x="3530600" y="3403600"/>
          <p14:tracePt t="100781" x="3536950" y="3409950"/>
          <p14:tracePt t="100789" x="3556000" y="3422650"/>
          <p14:tracePt t="100801" x="3587750" y="3435350"/>
          <p14:tracePt t="100802" x="3759200" y="3498850"/>
          <p14:tracePt t="100818" x="3898900" y="3530600"/>
          <p14:tracePt t="100835" x="3956050" y="3549650"/>
          <p14:tracePt t="100851" x="3962400" y="3549650"/>
          <p14:tracePt t="100902" x="0" y="0"/>
        </p14:tracePtLst>
        <p14:tracePtLst>
          <p14:tracePt t="103122" x="3276600" y="3117850"/>
          <p14:tracePt t="103253" x="3302000" y="3117850"/>
          <p14:tracePt t="103261" x="3333750" y="3117850"/>
          <p14:tracePt t="103269" x="3390900" y="3117850"/>
          <p14:tracePt t="103274" x="3524250" y="3117850"/>
          <p14:tracePt t="103293" x="3663950" y="3117850"/>
          <p14:tracePt t="103309" x="3797300" y="3136900"/>
          <p14:tracePt t="103325" x="3854450" y="3136900"/>
          <p14:tracePt t="103341" x="3867150" y="3136900"/>
          <p14:tracePt t="103437" x="3879850" y="3136900"/>
          <p14:tracePt t="103445" x="3886200" y="3136900"/>
          <p14:tracePt t="103453" x="3905250" y="3143250"/>
          <p14:tracePt t="103472" x="3924300" y="3143250"/>
          <p14:tracePt t="103477" x="3937000" y="3143250"/>
          <p14:tracePt t="103505" x="3943350" y="3143250"/>
          <p14:tracePt t="103533" x="3949700" y="3143250"/>
          <p14:tracePt t="103549" x="3956050" y="3149600"/>
          <p14:tracePt t="103556" x="3962400" y="3149600"/>
          <p14:tracePt t="103581" x="3968750" y="3149600"/>
          <p14:tracePt t="103597" x="3975100" y="3149600"/>
          <p14:tracePt t="103606" x="3981450" y="3149600"/>
          <p14:tracePt t="103606" x="4000500" y="3149600"/>
          <p14:tracePt t="103622" x="4038600" y="3149600"/>
          <p14:tracePt t="103639" x="4083050" y="3155950"/>
          <p14:tracePt t="103656" x="4140200" y="3162300"/>
          <p14:tracePt t="103672" x="4191000" y="3162300"/>
          <p14:tracePt t="103689" x="4241800" y="3162300"/>
          <p14:tracePt t="103706" x="4286250" y="3162300"/>
          <p14:tracePt t="103723" x="4318000" y="3162300"/>
          <p14:tracePt t="103739" x="4330700" y="3162300"/>
          <p14:tracePt t="103837" x="4337050" y="3162300"/>
          <p14:tracePt t="103848" x="4343400" y="3162300"/>
          <p14:tracePt t="103849" x="4356100" y="3162300"/>
          <p14:tracePt t="103856" x="4400550" y="3162300"/>
          <p14:tracePt t="103873" x="4419600" y="3162300"/>
          <p14:tracePt t="103889" x="4425950" y="3162300"/>
          <p14:tracePt t="104013" x="4438650" y="3162300"/>
          <p14:tracePt t="104020" x="4451350" y="3162300"/>
          <p14:tracePt t="104029" x="4457700" y="3162300"/>
          <p14:tracePt t="104037" x="4464050" y="3162300"/>
          <p14:tracePt t="104045" x="4483100" y="3162300"/>
          <p14:tracePt t="104056" x="4495800" y="3155950"/>
          <p14:tracePt t="104073" x="4508500" y="3155950"/>
          <p14:tracePt t="104090" x="4521200" y="3155950"/>
          <p14:tracePt t="104205" x="4527550" y="3155950"/>
          <p14:tracePt t="104216" x="4533900" y="3155950"/>
          <p14:tracePt t="104226" x="4546600" y="3155950"/>
          <p14:tracePt t="104232" x="4552950" y="3155950"/>
          <p14:tracePt t="104240" x="4572000" y="3155950"/>
          <p14:tracePt t="104257" x="4597400" y="3155950"/>
          <p14:tracePt t="104273" x="4629150" y="3155950"/>
          <p14:tracePt t="104290" x="4660900" y="3149600"/>
          <p14:tracePt t="104307" x="4705350" y="3149600"/>
          <p14:tracePt t="104324" x="4711700" y="3149600"/>
          <p14:tracePt t="104469" x="4730750" y="3149600"/>
          <p14:tracePt t="104477" x="4743450" y="3149600"/>
          <p14:tracePt t="104485" x="4756150" y="3149600"/>
          <p14:tracePt t="104500" x="4794250" y="3149600"/>
          <p14:tracePt t="104509" x="4800600" y="3149600"/>
          <p14:tracePt t="104509" x="4819650" y="3149600"/>
          <p14:tracePt t="104524" x="4864100" y="3149600"/>
          <p14:tracePt t="104541" x="4889500" y="3149600"/>
          <p14:tracePt t="104557" x="4914900" y="3149600"/>
          <p14:tracePt t="104574" x="4940300" y="3149600"/>
          <p14:tracePt t="104591" x="4991100" y="3149600"/>
          <p14:tracePt t="104607" x="5060950" y="3162300"/>
          <p14:tracePt t="104624" x="5137150" y="3162300"/>
          <p14:tracePt t="104641" x="5187950" y="3162300"/>
          <p14:tracePt t="104658" x="5219700" y="3162300"/>
          <p14:tracePt t="104674" x="5226050" y="3162300"/>
          <p14:tracePt t="104733" x="5232400" y="3162300"/>
          <p14:tracePt t="104749" x="5238750" y="3162300"/>
          <p14:tracePt t="104765" x="5245100" y="3162300"/>
          <p14:tracePt t="104829" x="5251450" y="3162300"/>
          <p14:tracePt t="104853" x="5257800" y="3162300"/>
          <p14:tracePt t="104861" x="5264150" y="3162300"/>
          <p14:tracePt t="104874" x="5270500" y="3162300"/>
          <p14:tracePt t="104965" x="5276850" y="3162300"/>
          <p14:tracePt t="104973" x="5289550" y="3162300"/>
          <p14:tracePt t="104981" x="5321300" y="3162300"/>
          <p14:tracePt t="104991" x="5359400" y="3162300"/>
          <p14:tracePt t="105008" x="5397500" y="3162300"/>
          <p14:tracePt t="105025" x="5429250" y="3162300"/>
          <p14:tracePt t="105041" x="5473700" y="3162300"/>
          <p14:tracePt t="105058" x="5524500" y="3162300"/>
          <p14:tracePt t="105075" x="5588000" y="3175000"/>
          <p14:tracePt t="105091" x="5657850" y="3175000"/>
          <p14:tracePt t="105091" x="5683250" y="3175000"/>
          <p14:tracePt t="105109" x="5702300" y="3175000"/>
          <p14:tracePt t="105205" x="5708650" y="3175000"/>
          <p14:tracePt t="105217" x="5721350" y="3175000"/>
          <p14:tracePt t="105221" x="5734050" y="3175000"/>
          <p14:tracePt t="105225" x="5753100" y="3175000"/>
          <p14:tracePt t="105261" x="5765800" y="3175000"/>
          <p14:tracePt t="105261" x="5772150" y="3175000"/>
          <p14:tracePt t="105275" x="5810250" y="3175000"/>
          <p14:tracePt t="105292" x="5949950" y="3175000"/>
          <p14:tracePt t="105309" x="6051550" y="3175000"/>
          <p14:tracePt t="105325" x="6134100" y="3175000"/>
          <p14:tracePt t="105342" x="6172200" y="3175000"/>
          <p14:tracePt t="105359" x="6178550" y="3175000"/>
          <p14:tracePt t="105420" x="6184900" y="3175000"/>
          <p14:tracePt t="105434" x="6203950" y="3175000"/>
          <p14:tracePt t="105435" x="6210300" y="3175000"/>
          <p14:tracePt t="105442" x="6229350" y="3175000"/>
          <p14:tracePt t="105459" x="6248400" y="3175000"/>
          <p14:tracePt t="105476" x="6273800" y="3175000"/>
          <p14:tracePt t="105492" x="6343650" y="3175000"/>
          <p14:tracePt t="105509" x="6419850" y="3175000"/>
          <p14:tracePt t="105526" x="6508750" y="3168650"/>
          <p14:tracePt t="105542" x="6578600" y="3168650"/>
          <p14:tracePt t="105559" x="6584950" y="3168650"/>
          <p14:tracePt t="105749" x="6565900" y="3181350"/>
          <p14:tracePt t="105756" x="6527800" y="3194050"/>
          <p14:tracePt t="105764" x="6470650" y="3200400"/>
          <p14:tracePt t="105776" x="6438900" y="3219450"/>
          <p14:tracePt t="105776" x="6305550" y="3232150"/>
          <p14:tracePt t="105793" x="6076950" y="3244850"/>
          <p14:tracePt t="105810" x="5848350" y="3244850"/>
          <p14:tracePt t="105826" x="5562600" y="3244850"/>
          <p14:tracePt t="105843" x="5270500" y="3238500"/>
          <p14:tracePt t="105859" x="4610100" y="3200400"/>
          <p14:tracePt t="105877" x="4146550" y="3200400"/>
          <p14:tracePt t="105894" x="3657600" y="3200400"/>
          <p14:tracePt t="105909" x="3371850" y="3200400"/>
          <p14:tracePt t="105926" x="3219450" y="3200400"/>
          <p14:tracePt t="105943" x="3168650" y="3200400"/>
          <p14:tracePt t="105960" x="3149600" y="3200400"/>
          <p14:tracePt t="106013" x="3143250" y="3200400"/>
          <p14:tracePt t="106020" x="3136900" y="3200400"/>
          <p14:tracePt t="106036" x="3130550" y="3200400"/>
          <p14:tracePt t="106098" x="3117850" y="3200400"/>
          <p14:tracePt t="106108" x="3105150" y="3200400"/>
          <p14:tracePt t="106119" x="3079750" y="3200400"/>
          <p14:tracePt t="106124" x="3035300" y="3200400"/>
          <p14:tracePt t="106128" x="2952750" y="3213100"/>
          <p14:tracePt t="106143" x="2870200" y="3232150"/>
          <p14:tracePt t="106160" x="2800350" y="3244850"/>
          <p14:tracePt t="106177" x="2749550" y="3251200"/>
          <p14:tracePt t="106193" x="2717800" y="3257550"/>
          <p14:tracePt t="106210" x="2705100" y="3257550"/>
          <p14:tracePt t="106227" x="2698750" y="3257550"/>
          <p14:tracePt t="106243" x="2698750" y="3263900"/>
          <p14:tracePt t="106261" x="2686050" y="3263900"/>
          <p14:tracePt t="106277" x="2647950" y="3263900"/>
          <p14:tracePt t="106293" x="2603500" y="3276600"/>
          <p14:tracePt t="106310" x="2559050" y="3276600"/>
          <p14:tracePt t="106326" x="2482850" y="3282950"/>
          <p14:tracePt t="106343" x="2451100" y="3282950"/>
          <p14:tracePt t="106360" x="2432050" y="3282950"/>
          <p14:tracePt t="106376" x="2419350" y="3282950"/>
          <p14:tracePt t="106522" x="2413000" y="3282950"/>
          <p14:tracePt t="106532" x="2406650" y="3282950"/>
          <p14:tracePt t="106540" x="2400300" y="3282950"/>
          <p14:tracePt t="106548" x="2374900" y="3282950"/>
          <p14:tracePt t="106557" x="2330450" y="3282950"/>
          <p14:tracePt t="106561" x="2279650" y="3270250"/>
          <p14:tracePt t="106577" x="2260600" y="3270250"/>
          <p14:tracePt t="106797" x="2254250" y="3263900"/>
          <p14:tracePt t="106836" x="2247900" y="3257550"/>
          <p14:tracePt t="106916" x="2241550" y="3251200"/>
          <p14:tracePt t="108308" x="2247900" y="3251200"/>
          <p14:tracePt t="108316" x="2298700" y="3251200"/>
          <p14:tracePt t="108324" x="2368550" y="3263900"/>
          <p14:tracePt t="108333" x="2451100" y="3270250"/>
          <p14:tracePt t="108347" x="2641600" y="3295650"/>
          <p14:tracePt t="108364" x="2857500" y="3321050"/>
          <p14:tracePt t="108380" x="2895600" y="3327400"/>
          <p14:tracePt t="109076" x="2901950" y="3327400"/>
          <p14:tracePt t="109092" x="2914650" y="3327400"/>
          <p14:tracePt t="109100" x="2933700" y="3327400"/>
          <p14:tracePt t="109115" x="2959100" y="3321050"/>
          <p14:tracePt t="109116" x="3041650" y="3302000"/>
          <p14:tracePt t="109131" x="3086100" y="3282950"/>
          <p14:tracePt t="109148" x="3149600" y="3263900"/>
          <p14:tracePt t="109580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 separations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Halide volatility (PuF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, PuCl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PuO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in fluidized bed reactor with fluorine at 400° C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Can substitute NH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HF</a:t>
            </a:r>
            <a:r>
              <a:rPr lang="en-US" sz="2400" baseline="-25000" dirty="0" smtClean="0"/>
              <a:t>2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for some fluorination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 Also use of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2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 PuF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 decomposes to PuF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 and F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in a thermal decomposition column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Supercritical fluid extraction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Most research with CO</a:t>
            </a:r>
            <a:r>
              <a:rPr lang="en-US" sz="2400" baseline="-25000" dirty="0" smtClean="0"/>
              <a:t>2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Use complexants dissolved in SCF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TBP</a:t>
            </a:r>
            <a:r>
              <a:rPr lang="en-US" sz="2400" baseline="30000" dirty="0" smtClean="0"/>
              <a:t>.</a:t>
            </a:r>
            <a:r>
              <a:rPr lang="en-US" sz="2400" dirty="0" smtClean="0"/>
              <a:t>HNO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, TTA for extraction from soil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Change of pressure to achieve separations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1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64"/>
    </mc:Choice>
    <mc:Fallback xmlns="">
      <p:transition spd="slow" advTm="69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01" x="4343400" y="1422400"/>
          <p14:tracePt t="6625" x="4349750" y="1416050"/>
          <p14:tracePt t="6633" x="4349750" y="1409700"/>
          <p14:tracePt t="6641" x="4349750" y="1397000"/>
          <p14:tracePt t="6649" x="4349750" y="1371600"/>
          <p14:tracePt t="6657" x="4330700" y="1327150"/>
          <p14:tracePt t="6671" x="4311650" y="1301750"/>
          <p14:tracePt t="6689" x="4298950" y="1276350"/>
          <p14:tracePt t="6721" x="4286250" y="1276350"/>
          <p14:tracePt t="6729" x="4267200" y="1257300"/>
          <p14:tracePt t="6745" x="4248150" y="1244600"/>
          <p14:tracePt t="6761" x="4216400" y="1219200"/>
          <p14:tracePt t="6777" x="4184650" y="1200150"/>
          <p14:tracePt t="6793" x="4159250" y="1193800"/>
          <p14:tracePt t="6808" x="4121150" y="1181100"/>
          <p14:tracePt t="6825" x="4070350" y="1168400"/>
          <p14:tracePt t="6841" x="4013200" y="1155700"/>
          <p14:tracePt t="6855" x="3949700" y="1136650"/>
          <p14:tracePt t="6873" x="3879850" y="1130300"/>
          <p14:tracePt t="6889" x="3663950" y="1104900"/>
          <p14:tracePt t="6921" x="3416300" y="1098550"/>
          <p14:tracePt t="6928" x="3155950" y="1085850"/>
          <p14:tracePt t="6945" x="3003550" y="1079500"/>
          <p14:tracePt t="6961" x="2971800" y="1079500"/>
          <p14:tracePt t="7017" x="2965450" y="1079500"/>
          <p14:tracePt t="7025" x="2959100" y="1079500"/>
          <p14:tracePt t="7038" x="2940050" y="1085850"/>
          <p14:tracePt t="7039" x="2876550" y="1123950"/>
          <p14:tracePt t="7055" x="2800350" y="1174750"/>
          <p14:tracePt t="7072" x="2686050" y="1250950"/>
          <p14:tracePt t="7089" x="2616200" y="1320800"/>
          <p14:tracePt t="7105" x="2571750" y="1390650"/>
          <p14:tracePt t="7122" x="2533650" y="1454150"/>
          <p14:tracePt t="7138" x="2527300" y="1530350"/>
          <p14:tracePt t="7155" x="2527300" y="1587500"/>
          <p14:tracePt t="7172" x="2584450" y="1727200"/>
          <p14:tracePt t="7189" x="2641600" y="1854200"/>
          <p14:tracePt t="7205" x="2692400" y="1955800"/>
          <p14:tracePt t="7222" x="2736850" y="2044700"/>
          <p14:tracePt t="7239" x="2774950" y="2120900"/>
          <p14:tracePt t="7255" x="2851150" y="2216150"/>
          <p14:tracePt t="7272" x="3009900" y="2387600"/>
          <p14:tracePt t="7289" x="3117850" y="2501900"/>
          <p14:tracePt t="7305" x="3251200" y="2641600"/>
          <p14:tracePt t="7322" x="3371850" y="2755900"/>
          <p14:tracePt t="7339" x="3498850" y="2844800"/>
          <p14:tracePt t="7355" x="3594100" y="2895600"/>
          <p14:tracePt t="7372" x="3663950" y="2933700"/>
          <p14:tracePt t="7389" x="3759200" y="2971800"/>
          <p14:tracePt t="7406" x="3879850" y="3016250"/>
          <p14:tracePt t="7422" x="4019550" y="3048000"/>
          <p14:tracePt t="7439" x="4140200" y="3060700"/>
          <p14:tracePt t="7456" x="4279900" y="3054350"/>
          <p14:tracePt t="7472" x="4419600" y="2959100"/>
          <p14:tracePt t="7489" x="4514850" y="2857500"/>
          <p14:tracePt t="7506" x="4597400" y="2787650"/>
          <p14:tracePt t="7522" x="4711700" y="2730500"/>
          <p14:tracePt t="7539" x="4870450" y="2673350"/>
          <p14:tracePt t="7556" x="5257800" y="2546350"/>
          <p14:tracePt t="7573" x="5797550" y="2349500"/>
          <p14:tracePt t="7589" x="6178550" y="2139950"/>
          <p14:tracePt t="7607" x="6426200" y="1981200"/>
          <p14:tracePt t="7623" x="6515100" y="1892300"/>
          <p14:tracePt t="7639" x="6546850" y="1854200"/>
          <p14:tracePt t="7656" x="6553200" y="1790700"/>
          <p14:tracePt t="7673" x="6553200" y="1733550"/>
          <p14:tracePt t="7690" x="6515100" y="1606550"/>
          <p14:tracePt t="7706" x="6432550" y="1479550"/>
          <p14:tracePt t="7723" x="6318250" y="1346200"/>
          <p14:tracePt t="7739" x="6216650" y="1244600"/>
          <p14:tracePt t="7756" x="6121400" y="1136650"/>
          <p14:tracePt t="7773" x="6019800" y="1054100"/>
          <p14:tracePt t="7790" x="5956300" y="996950"/>
          <p14:tracePt t="7806" x="5937250" y="990600"/>
          <p14:tracePt t="7823" x="5861050" y="977900"/>
          <p14:tracePt t="7840" x="5746750" y="952500"/>
          <p14:tracePt t="7856" x="5505450" y="927100"/>
          <p14:tracePt t="7873" x="5264150" y="927100"/>
          <p14:tracePt t="7890" x="5016500" y="927100"/>
          <p14:tracePt t="7906" x="4679950" y="927100"/>
          <p14:tracePt t="7923" x="4413250" y="927100"/>
          <p14:tracePt t="7940" x="4127500" y="952500"/>
          <p14:tracePt t="7957" x="3829050" y="1003300"/>
          <p14:tracePt t="7973" x="3638550" y="1041400"/>
          <p14:tracePt t="7990" x="3378200" y="1092200"/>
          <p14:tracePt t="8007" x="3200400" y="1117600"/>
          <p14:tracePt t="8023" x="3105150" y="1149350"/>
          <p14:tracePt t="8040" x="3079750" y="1162050"/>
          <p14:tracePt t="8057" x="3073400" y="1162050"/>
          <p14:tracePt t="8097" x="3073400" y="1168400"/>
          <p14:tracePt t="8104" x="3060700" y="1187450"/>
          <p14:tracePt t="8107" x="3041650" y="1250950"/>
          <p14:tracePt t="8123" x="3003550" y="1327150"/>
          <p14:tracePt t="8140" x="3009900" y="1428750"/>
          <p14:tracePt t="8157" x="3028950" y="1517650"/>
          <p14:tracePt t="8174" x="3041650" y="1562100"/>
          <p14:tracePt t="8190" x="3067050" y="1638300"/>
          <p14:tracePt t="8207" x="3092450" y="1727200"/>
          <p14:tracePt t="8224" x="3143250" y="1822450"/>
          <p14:tracePt t="8240" x="3276600" y="2025650"/>
          <p14:tracePt t="8257" x="3378200" y="2133600"/>
          <p14:tracePt t="8274" x="3454400" y="2216150"/>
          <p14:tracePt t="8291" x="3556000" y="2298700"/>
          <p14:tracePt t="8329" x="3575050" y="2311400"/>
          <p14:tracePt t="8337" x="3600450" y="2330450"/>
          <p14:tracePt t="8343" x="3676650" y="2349500"/>
          <p14:tracePt t="8358" x="3746500" y="2374900"/>
          <p14:tracePt t="8374" x="3930650" y="2381250"/>
          <p14:tracePt t="8390" x="4083050" y="2368550"/>
          <p14:tracePt t="8407" x="4254500" y="2317750"/>
          <p14:tracePt t="8424" x="4375150" y="2197100"/>
          <p14:tracePt t="8441" x="4419600" y="2127250"/>
          <p14:tracePt t="8457" x="4451350" y="2076450"/>
          <p14:tracePt t="8474" x="4514850" y="2012950"/>
          <p14:tracePt t="8491" x="4591050" y="1898650"/>
          <p14:tracePt t="8507" x="4629150" y="1822450"/>
          <p14:tracePt t="8524" x="4648200" y="1771650"/>
          <p14:tracePt t="8541" x="4673600" y="1695450"/>
          <p14:tracePt t="8557" x="4699000" y="1625600"/>
          <p14:tracePt t="8573" x="4711700" y="1562100"/>
          <p14:tracePt t="8592" x="4711700" y="1536700"/>
          <p14:tracePt t="8607" x="4711700" y="1492250"/>
          <p14:tracePt t="8625" x="4699000" y="1447800"/>
          <p14:tracePt t="8641" x="4660900" y="1409700"/>
          <p14:tracePt t="8657" x="4603750" y="1358900"/>
          <p14:tracePt t="8674" x="4552950" y="1327150"/>
          <p14:tracePt t="8691" x="4476750" y="1289050"/>
          <p14:tracePt t="8708" x="4337050" y="1225550"/>
          <p14:tracePt t="8724" x="4216400" y="1212850"/>
          <p14:tracePt t="8741" x="4159250" y="1212850"/>
          <p14:tracePt t="8758" x="4051300" y="1212850"/>
          <p14:tracePt t="8775" x="3860800" y="1257300"/>
          <p14:tracePt t="8792" x="3606800" y="1320800"/>
          <p14:tracePt t="8808" x="3073400" y="1473200"/>
          <p14:tracePt t="8825" x="2743200" y="1549400"/>
          <p14:tracePt t="8842" x="2590800" y="1600200"/>
          <p14:tracePt t="8858" x="2514600" y="1638300"/>
          <p14:tracePt t="8875" x="2489200" y="1663700"/>
          <p14:tracePt t="8891" x="2476500" y="1676400"/>
          <p14:tracePt t="8908" x="2470150" y="1720850"/>
          <p14:tracePt t="8925" x="2470150" y="1803400"/>
          <p14:tracePt t="8942" x="2470150" y="1936750"/>
          <p14:tracePt t="8958" x="2514600" y="2082800"/>
          <p14:tracePt t="8975" x="2584450" y="2190750"/>
          <p14:tracePt t="8991" x="2628900" y="2247900"/>
          <p14:tracePt t="9008" x="2698750" y="2324100"/>
          <p14:tracePt t="9025" x="2774950" y="2374900"/>
          <p14:tracePt t="9041" x="2901950" y="2432050"/>
          <p14:tracePt t="9058" x="3092450" y="2495550"/>
          <p14:tracePt t="9075" x="3333750" y="2533650"/>
          <p14:tracePt t="9092" x="3505200" y="2546350"/>
          <p14:tracePt t="9108" x="3663950" y="2514600"/>
          <p14:tracePt t="9125" x="3816350" y="2482850"/>
          <p14:tracePt t="9142" x="3987800" y="2432050"/>
          <p14:tracePt t="9158" x="4184650" y="2368550"/>
          <p14:tracePt t="9175" x="4406900" y="2298700"/>
          <p14:tracePt t="9192" x="4584700" y="2197100"/>
          <p14:tracePt t="9209" x="4629150" y="2159000"/>
          <p14:tracePt t="9225" x="4641850" y="2108200"/>
          <p14:tracePt t="9242" x="4660900" y="2082800"/>
          <p14:tracePt t="9258" x="4686300" y="2019300"/>
          <p14:tracePt t="9275" x="4718050" y="1930400"/>
          <p14:tracePt t="9292" x="4737100" y="1860550"/>
          <p14:tracePt t="9310" x="4756150" y="1797050"/>
          <p14:tracePt t="9326" x="4756150" y="1733550"/>
          <p14:tracePt t="9344" x="4756150" y="1689100"/>
          <p14:tracePt t="9359" x="4756150" y="1651000"/>
          <p14:tracePt t="9376" x="4756150" y="1606550"/>
          <p14:tracePt t="9392" x="4718050" y="1536700"/>
          <p14:tracePt t="9409" x="4648200" y="1466850"/>
          <p14:tracePt t="9426" x="4533900" y="1416050"/>
          <p14:tracePt t="9442" x="4406900" y="1377950"/>
          <p14:tracePt t="9459" x="4305300" y="1352550"/>
          <p14:tracePt t="9476" x="4260850" y="1327150"/>
          <p14:tracePt t="9492" x="4216400" y="1314450"/>
          <p14:tracePt t="9509" x="4197350" y="1308100"/>
          <p14:tracePt t="9526" x="4102100" y="1301750"/>
          <p14:tracePt t="9542" x="3956050" y="1301750"/>
          <p14:tracePt t="9559" x="3733800" y="1333500"/>
          <p14:tracePt t="9576" x="3378200" y="1377950"/>
          <p14:tracePt t="9593" x="3200400" y="1403350"/>
          <p14:tracePt t="9609" x="3098800" y="1422400"/>
          <p14:tracePt t="9626" x="3073400" y="1422400"/>
          <p14:tracePt t="9696" x="3073400" y="1435100"/>
          <p14:tracePt t="9704" x="3073400" y="1454150"/>
          <p14:tracePt t="9712" x="3067050" y="1466850"/>
          <p14:tracePt t="9726" x="3067050" y="1485900"/>
          <p14:tracePt t="9726" x="3067050" y="1511300"/>
          <p14:tracePt t="9743" x="3067050" y="1536700"/>
          <p14:tracePt t="9743" x="3067050" y="1593850"/>
          <p14:tracePt t="9759" x="3067050" y="1625600"/>
          <p14:tracePt t="9776" x="3073400" y="1657350"/>
          <p14:tracePt t="9794" x="3086100" y="1682750"/>
          <p14:tracePt t="9809" x="3117850" y="1727200"/>
          <p14:tracePt t="9826" x="3168650" y="1790700"/>
          <p14:tracePt t="9843" x="3200400" y="1828800"/>
          <p14:tracePt t="9860" x="3213100" y="1841500"/>
          <p14:tracePt t="9876" x="3232150" y="1854200"/>
          <p14:tracePt t="9893" x="3257550" y="1866900"/>
          <p14:tracePt t="9910" x="3333750" y="1898650"/>
          <p14:tracePt t="9926" x="3435350" y="1930400"/>
          <p14:tracePt t="9943" x="3594100" y="1981200"/>
          <p14:tracePt t="9960" x="3784600" y="2032000"/>
          <p14:tracePt t="9977" x="3822700" y="2038350"/>
          <p14:tracePt t="9993" x="3835400" y="2044700"/>
          <p14:tracePt t="10010" x="3854450" y="2044700"/>
          <p14:tracePt t="10026" x="3892550" y="2044700"/>
          <p14:tracePt t="10043" x="3949700" y="2038350"/>
          <p14:tracePt t="10060" x="3994150" y="2019300"/>
          <p14:tracePt t="10077" x="4032250" y="1993900"/>
          <p14:tracePt t="10093" x="4044950" y="1974850"/>
          <p14:tracePt t="10110" x="4057650" y="1955800"/>
          <p14:tracePt t="10128" x="4076700" y="1943100"/>
          <p14:tracePt t="10143" x="4114800" y="1917700"/>
          <p14:tracePt t="10143" x="4133850" y="1905000"/>
          <p14:tracePt t="10161" x="4184650" y="1873250"/>
          <p14:tracePt t="10177" x="4216400" y="1847850"/>
          <p14:tracePt t="10193" x="4222750" y="1828800"/>
          <p14:tracePt t="10210" x="4229100" y="1790700"/>
          <p14:tracePt t="10227" x="4229100" y="1765300"/>
          <p14:tracePt t="10244" x="4216400" y="1733550"/>
          <p14:tracePt t="10260" x="4203700" y="1714500"/>
          <p14:tracePt t="10277" x="4178300" y="1676400"/>
          <p14:tracePt t="10293" x="4121150" y="1612900"/>
          <p14:tracePt t="10310" x="4019550" y="1517650"/>
          <p14:tracePt t="10327" x="3873500" y="1422400"/>
          <p14:tracePt t="10344" x="3644900" y="1320800"/>
          <p14:tracePt t="10361" x="3536950" y="1270000"/>
          <p14:tracePt t="10377" x="3517900" y="1263650"/>
          <p14:tracePt t="10394" x="3492500" y="1257300"/>
          <p14:tracePt t="10410" x="3460750" y="1257300"/>
          <p14:tracePt t="10427" x="3403600" y="1257300"/>
          <p14:tracePt t="10444" x="3232150" y="1314450"/>
          <p14:tracePt t="10461" x="3168650" y="1339850"/>
          <p14:tracePt t="10477" x="2997200" y="1409700"/>
          <p14:tracePt t="10494" x="2882900" y="1466850"/>
          <p14:tracePt t="10511" x="2781300" y="1530350"/>
          <p14:tracePt t="10528" x="2730500" y="1581150"/>
          <p14:tracePt t="10544" x="2711450" y="1670050"/>
          <p14:tracePt t="10561" x="2692400" y="1784350"/>
          <p14:tracePt t="10577" x="2692400" y="1924050"/>
          <p14:tracePt t="10594" x="2768600" y="2082800"/>
          <p14:tracePt t="10611" x="2889250" y="2235200"/>
          <p14:tracePt t="10627" x="2990850" y="2324100"/>
          <p14:tracePt t="10645" x="3054350" y="2381250"/>
          <p14:tracePt t="10661" x="3130550" y="2406650"/>
          <p14:tracePt t="10678" x="3232150" y="2451100"/>
          <p14:tracePt t="10694" x="3498850" y="2451100"/>
          <p14:tracePt t="10711" x="3879850" y="2451100"/>
          <p14:tracePt t="10728" x="4616450" y="2349500"/>
          <p14:tracePt t="10745" x="5181600" y="2222500"/>
          <p14:tracePt t="10761" x="5632450" y="2076450"/>
          <p14:tracePt t="10778" x="5930900" y="1930400"/>
          <p14:tracePt t="10795" x="6007100" y="1866900"/>
          <p14:tracePt t="10811" x="6019800" y="1835150"/>
          <p14:tracePt t="10828" x="6019800" y="1797050"/>
          <p14:tracePt t="10845" x="6019800" y="1765300"/>
          <p14:tracePt t="10861" x="6007100" y="1739900"/>
          <p14:tracePt t="10878" x="5962650" y="1663700"/>
          <p14:tracePt t="10894" x="5886450" y="1574800"/>
          <p14:tracePt t="10912" x="5778500" y="1460500"/>
          <p14:tracePt t="10928" x="5645150" y="1358900"/>
          <p14:tracePt t="10945" x="5562600" y="1301750"/>
          <p14:tracePt t="10961" x="5454650" y="1270000"/>
          <p14:tracePt t="10978" x="5283200" y="1225550"/>
          <p14:tracePt t="10995" x="5105400" y="1200150"/>
          <p14:tracePt t="11011" x="4940300" y="1174750"/>
          <p14:tracePt t="11028" x="4832350" y="1162050"/>
          <p14:tracePt t="11045" x="4794250" y="1155700"/>
          <p14:tracePt t="11096" x="4781550" y="1155700"/>
          <p14:tracePt t="11104" x="4756150" y="1162050"/>
          <p14:tracePt t="11112" x="4699000" y="1174750"/>
          <p14:tracePt t="11128" x="4660900" y="1193800"/>
          <p14:tracePt t="11129" x="4597400" y="1206500"/>
          <p14:tracePt t="11146" x="4591050" y="1206500"/>
          <p14:tracePt t="11367" x="0" y="0"/>
        </p14:tracePtLst>
        <p14:tracePtLst>
          <p14:tracePt t="13984" x="4400550" y="2089150"/>
          <p14:tracePt t="13986" x="4381500" y="2089150"/>
          <p14:tracePt t="14000" x="4375150" y="2089150"/>
          <p14:tracePt t="14001" x="4343400" y="2089150"/>
          <p14:tracePt t="14016" x="4337050" y="2089150"/>
          <p14:tracePt t="14033" x="4324350" y="2089150"/>
          <p14:tracePt t="14050" x="4279900" y="2089150"/>
          <p14:tracePt t="14066" x="4235450" y="2089150"/>
          <p14:tracePt t="14083" x="4178300" y="2089150"/>
          <p14:tracePt t="14104" x="4133850" y="2089150"/>
          <p14:tracePt t="14120" x="4089400" y="2089150"/>
          <p14:tracePt t="14136" x="3994150" y="2082800"/>
          <p14:tracePt t="14152" x="3835400" y="2082800"/>
          <p14:tracePt t="14168" x="3619500" y="2089150"/>
          <p14:tracePt t="14183" x="3302000" y="2190750"/>
          <p14:tracePt t="14217" x="3130550" y="2241550"/>
          <p14:tracePt t="14233" x="3054350" y="2247900"/>
          <p14:tracePt t="14250" x="2997200" y="2254250"/>
          <p14:tracePt t="14267" x="2946400" y="2254250"/>
          <p14:tracePt t="14283" x="2882900" y="2235200"/>
          <p14:tracePt t="14288" x="2832100" y="2228850"/>
          <p14:tracePt t="14304" x="2755900" y="2209800"/>
          <p14:tracePt t="14320" x="2654300" y="2197100"/>
          <p14:tracePt t="14336" x="2489200" y="2171700"/>
          <p14:tracePt t="14352" x="2247900" y="2114550"/>
          <p14:tracePt t="14368" x="2114550" y="2095500"/>
          <p14:tracePt t="14384" x="1892300" y="2063750"/>
          <p14:tracePt t="14400" x="1828800" y="2057400"/>
          <p14:tracePt t="14417" x="1822450" y="2057400"/>
          <p14:tracePt t="14632" x="1822450" y="2051050"/>
          <p14:tracePt t="14640" x="1841500" y="2038350"/>
          <p14:tracePt t="14648" x="1860550" y="2032000"/>
          <p14:tracePt t="14688" x="1866900" y="2032000"/>
          <p14:tracePt t="14704" x="1879600" y="2019300"/>
          <p14:tracePt t="14712" x="1898650" y="2006600"/>
          <p14:tracePt t="14720" x="1930400" y="1993900"/>
          <p14:tracePt t="14728" x="1981200" y="1968500"/>
          <p14:tracePt t="14736" x="2076450" y="1949450"/>
          <p14:tracePt t="14751" x="2133600" y="1930400"/>
          <p14:tracePt t="14767" x="2159000" y="1924050"/>
          <p14:tracePt t="14952" x="2159000" y="1930400"/>
          <p14:tracePt t="14953" x="2159000" y="1943100"/>
          <p14:tracePt t="14968" x="2171700" y="1949450"/>
          <p14:tracePt t="14985" x="2171700" y="1962150"/>
          <p14:tracePt t="15001" x="2171700" y="1968500"/>
          <p14:tracePt t="15003" x="2171700" y="1974850"/>
          <p14:tracePt t="15040" x="2171700" y="1987550"/>
          <p14:tracePt t="15064" x="2171700" y="1993900"/>
          <p14:tracePt t="15077" x="2178050" y="2000250"/>
          <p14:tracePt t="15088" x="2197100" y="2019300"/>
          <p14:tracePt t="15096" x="2197100" y="2032000"/>
          <p14:tracePt t="15102" x="2235200" y="2070100"/>
          <p14:tracePt t="15118" x="2254250" y="2089150"/>
          <p14:tracePt t="15135" x="2260600" y="2095500"/>
          <p14:tracePt t="15151" x="2286000" y="2114550"/>
          <p14:tracePt t="15169" x="2298700" y="2127250"/>
          <p14:tracePt t="15185" x="2343150" y="2165350"/>
          <p14:tracePt t="15202" x="2368550" y="2178050"/>
          <p14:tracePt t="15218" x="2387600" y="2190750"/>
          <p14:tracePt t="15235" x="2393950" y="2197100"/>
          <p14:tracePt t="15336" x="2400300" y="2197100"/>
          <p14:tracePt t="15384" x="2406650" y="2197100"/>
          <p14:tracePt t="15560" x="2393950" y="2190750"/>
          <p14:tracePt t="15568" x="2368550" y="2178050"/>
          <p14:tracePt t="15576" x="2343150" y="2159000"/>
          <p14:tracePt t="15586" x="2324100" y="2152650"/>
          <p14:tracePt t="15588" x="2292350" y="2133600"/>
          <p14:tracePt t="15602" x="2286000" y="2127250"/>
          <p14:tracePt t="15619" x="2266950" y="2114550"/>
          <p14:tracePt t="15680" x="2260600" y="2114550"/>
          <p14:tracePt t="15696" x="2241550" y="2114550"/>
          <p14:tracePt t="15711" x="2209800" y="2114550"/>
          <p14:tracePt t="15711" x="2159000" y="2114550"/>
          <p14:tracePt t="15720" x="2101850" y="2114550"/>
          <p14:tracePt t="15721" x="1981200" y="2114550"/>
          <p14:tracePt t="15736" x="1955800" y="2114550"/>
          <p14:tracePt t="15824" x="1962150" y="2114550"/>
          <p14:tracePt t="15832" x="1993900" y="2114550"/>
          <p14:tracePt t="15840" x="2038350" y="2114550"/>
          <p14:tracePt t="15848" x="2101850" y="2114550"/>
          <p14:tracePt t="15856" x="2247900" y="2114550"/>
          <p14:tracePt t="15869" x="2400300" y="2082800"/>
          <p14:tracePt t="15886" x="2489200" y="2032000"/>
          <p14:tracePt t="15903" x="2546350" y="1968500"/>
          <p14:tracePt t="15919" x="2565400" y="1930400"/>
          <p14:tracePt t="15984" x="2559050" y="1924050"/>
          <p14:tracePt t="15995" x="2552700" y="1917700"/>
          <p14:tracePt t="16000" x="2540000" y="1911350"/>
          <p14:tracePt t="16006" x="2501900" y="1885950"/>
          <p14:tracePt t="16020" x="2393950" y="1847850"/>
          <p14:tracePt t="16037" x="2222500" y="1803400"/>
          <p14:tracePt t="16053" x="2101850" y="1784350"/>
          <p14:tracePt t="16070" x="1955800" y="1765300"/>
          <p14:tracePt t="16086" x="1873250" y="1765300"/>
          <p14:tracePt t="16103" x="1822450" y="1784350"/>
          <p14:tracePt t="16120" x="1758950" y="1828800"/>
          <p14:tracePt t="16137" x="1708150" y="1898650"/>
          <p14:tracePt t="16153" x="1657350" y="1981200"/>
          <p14:tracePt t="16170" x="1612900" y="2070100"/>
          <p14:tracePt t="16187" x="1593850" y="2159000"/>
          <p14:tracePt t="16203" x="1587500" y="2203450"/>
          <p14:tracePt t="16220" x="1581150" y="2228850"/>
          <p14:tracePt t="16237" x="1581150" y="2241550"/>
          <p14:tracePt t="16254" x="1581150" y="2247900"/>
          <p14:tracePt t="16270" x="1587500" y="2260600"/>
          <p14:tracePt t="16287" x="1714500" y="2311400"/>
          <p14:tracePt t="16303" x="2178050" y="2362200"/>
          <p14:tracePt t="16320" x="2603500" y="2362200"/>
          <p14:tracePt t="16337" x="2952750" y="2273300"/>
          <p14:tracePt t="16353" x="3143250" y="2184400"/>
          <p14:tracePt t="16370" x="3244850" y="2070100"/>
          <p14:tracePt t="16387" x="3270250" y="2032000"/>
          <p14:tracePt t="16404" x="3263900" y="2012950"/>
          <p14:tracePt t="16420" x="3232150" y="1974850"/>
          <p14:tracePt t="16437" x="3175000" y="1924050"/>
          <p14:tracePt t="16454" x="3105150" y="1854200"/>
          <p14:tracePt t="16471" x="2997200" y="1784350"/>
          <p14:tracePt t="16487" x="2705100" y="1676400"/>
          <p14:tracePt t="16505" x="2266950" y="1593850"/>
          <p14:tracePt t="16520" x="2019300" y="1581150"/>
          <p14:tracePt t="16537" x="1555750" y="1581150"/>
          <p14:tracePt t="16554" x="1225550" y="1606550"/>
          <p14:tracePt t="16570" x="1047750" y="1676400"/>
          <p14:tracePt t="16587" x="927100" y="1778000"/>
          <p14:tracePt t="16604" x="831850" y="1898650"/>
          <p14:tracePt t="16621" x="787400" y="1993900"/>
          <p14:tracePt t="16637" x="762000" y="2076450"/>
          <p14:tracePt t="16654" x="762000" y="2165350"/>
          <p14:tracePt t="16671" x="838200" y="2266950"/>
          <p14:tracePt t="16688" x="1104900" y="2451100"/>
          <p14:tracePt t="16704" x="1428750" y="2565400"/>
          <p14:tracePt t="16721" x="1898650" y="2641600"/>
          <p14:tracePt t="16738" x="2298700" y="2654300"/>
          <p14:tracePt t="16754" x="2781300" y="2609850"/>
          <p14:tracePt t="16771" x="3155950" y="2514600"/>
          <p14:tracePt t="16787" x="3511550" y="2406650"/>
          <p14:tracePt t="16804" x="3702050" y="2317750"/>
          <p14:tracePt t="16821" x="3733800" y="2260600"/>
          <p14:tracePt t="16838" x="3733800" y="2209800"/>
          <p14:tracePt t="16854" x="3714750" y="2120900"/>
          <p14:tracePt t="16871" x="3663950" y="2032000"/>
          <p14:tracePt t="16888" x="3632200" y="1993900"/>
          <p14:tracePt t="16904" x="3594100" y="1943100"/>
          <p14:tracePt t="16921" x="3530600" y="1898650"/>
          <p14:tracePt t="16938" x="3384550" y="1847850"/>
          <p14:tracePt t="16955" x="3251200" y="1822450"/>
          <p14:tracePt t="16971" x="3086100" y="1816100"/>
          <p14:tracePt t="16989" x="2901950" y="1816100"/>
          <p14:tracePt t="17006" x="2635250" y="1898650"/>
          <p14:tracePt t="17022" x="2279650" y="2006600"/>
          <p14:tracePt t="17039" x="1892300" y="2095500"/>
          <p14:tracePt t="17056" x="1708150" y="2159000"/>
          <p14:tracePt t="17073" x="1651000" y="2197100"/>
          <p14:tracePt t="17121" x="1651000" y="2203450"/>
          <p14:tracePt t="17145" x="1657350" y="2216150"/>
          <p14:tracePt t="17161" x="1663700" y="2228850"/>
          <p14:tracePt t="17169" x="1695450" y="2241550"/>
          <p14:tracePt t="17177" x="1739900" y="2254250"/>
          <p14:tracePt t="17183" x="1797050" y="2266950"/>
          <p14:tracePt t="17189" x="1917700" y="2298700"/>
          <p14:tracePt t="17206" x="1981200" y="2317750"/>
          <p14:tracePt t="17223" x="1987550" y="2317750"/>
          <p14:tracePt t="18424" x="0" y="0"/>
        </p14:tracePtLst>
        <p14:tracePtLst>
          <p14:tracePt t="19129" x="4394200" y="3321050"/>
          <p14:tracePt t="19217" x="4387850" y="3314700"/>
          <p14:tracePt t="19225" x="4362450" y="3302000"/>
          <p14:tracePt t="19242" x="4273550" y="3282950"/>
          <p14:tracePt t="19259" x="4159250" y="3257550"/>
          <p14:tracePt t="19260" x="4051300" y="3251200"/>
          <p14:tracePt t="19281" x="3937000" y="3225800"/>
          <p14:tracePt t="19297" x="3822700" y="3206750"/>
          <p14:tracePt t="19313" x="3670300" y="3187700"/>
          <p14:tracePt t="19329" x="3524250" y="3162300"/>
          <p14:tracePt t="19345" x="3416300" y="3149600"/>
          <p14:tracePt t="19361" x="3314700" y="3149600"/>
          <p14:tracePt t="19377" x="3206750" y="3149600"/>
          <p14:tracePt t="19401" x="3136900" y="3149600"/>
          <p14:tracePt t="19417" x="3073400" y="3149600"/>
          <p14:tracePt t="19433" x="3003550" y="3149600"/>
          <p14:tracePt t="19443" x="2927350" y="3149600"/>
          <p14:tracePt t="19476" x="2774950" y="3149600"/>
          <p14:tracePt t="19481" x="2622550" y="3149600"/>
          <p14:tracePt t="19493" x="2501900" y="3149600"/>
          <p14:tracePt t="19510" x="2463800" y="3149600"/>
          <p14:tracePt t="19577" x="2457450" y="3149600"/>
          <p14:tracePt t="19585" x="2444750" y="3149600"/>
          <p14:tracePt t="19586" x="2438400" y="3155950"/>
          <p14:tracePt t="19601" x="2374900" y="3175000"/>
          <p14:tracePt t="19610" x="2279650" y="3200400"/>
          <p14:tracePt t="19626" x="2260600" y="3206750"/>
          <p14:tracePt t="19705" x="2254250" y="3219450"/>
          <p14:tracePt t="19721" x="2247900" y="3232150"/>
          <p14:tracePt t="19729" x="2235200" y="3257550"/>
          <p14:tracePt t="19729" x="2228850" y="3276600"/>
          <p14:tracePt t="19745" x="2203450" y="3321050"/>
          <p14:tracePt t="19760" x="2184400" y="3378200"/>
          <p14:tracePt t="19777" x="2178050" y="3416300"/>
          <p14:tracePt t="19793" x="2165350" y="3448050"/>
          <p14:tracePt t="19810" x="2159000" y="3460750"/>
          <p14:tracePt t="19827" x="2159000" y="3467100"/>
          <p14:tracePt t="19844" x="2152650" y="3473450"/>
          <p14:tracePt t="19897" x="2146300" y="3479800"/>
          <p14:tracePt t="19913" x="2146300" y="3486150"/>
          <p14:tracePt t="19922" x="2139950" y="3486150"/>
          <p14:tracePt t="19937" x="2133600" y="3492500"/>
          <p14:tracePt t="19945" x="2127250" y="3505200"/>
          <p14:tracePt t="19945" x="2114550" y="3517900"/>
          <p14:tracePt t="19960" x="2057400" y="3530600"/>
          <p14:tracePt t="19977" x="2032000" y="3536950"/>
          <p14:tracePt t="20074" x="2012950" y="3536950"/>
          <p14:tracePt t="20081" x="2006600" y="3536950"/>
          <p14:tracePt t="20086" x="1993900" y="3543300"/>
          <p14:tracePt t="20094" x="1968500" y="3543300"/>
          <p14:tracePt t="20111" x="1962150" y="3543300"/>
          <p14:tracePt t="20217" x="1955800" y="3543300"/>
          <p14:tracePt t="20217" x="1949450" y="3543300"/>
          <p14:tracePt t="20241" x="1943100" y="3543300"/>
          <p14:tracePt t="20253" x="1930400" y="3530600"/>
          <p14:tracePt t="20257" x="1924050" y="3517900"/>
          <p14:tracePt t="20262" x="1911350" y="3467100"/>
          <p14:tracePt t="20278" x="1898650" y="3397250"/>
          <p14:tracePt t="20295" x="1898650" y="3365500"/>
          <p14:tracePt t="20311" x="1892300" y="3346450"/>
          <p14:tracePt t="20353" x="1892300" y="3321050"/>
          <p14:tracePt t="20353" x="1898650" y="3314700"/>
          <p14:tracePt t="20361" x="1905000" y="3308350"/>
          <p14:tracePt t="20449" x="1911350" y="3302000"/>
          <p14:tracePt t="20513" x="1905000" y="3302000"/>
          <p14:tracePt t="20529" x="1885950" y="3302000"/>
          <p14:tracePt t="20537" x="1879600" y="3302000"/>
          <p14:tracePt t="20541" x="1866900" y="3302000"/>
          <p14:tracePt t="20545" x="1854200" y="3302000"/>
          <p14:tracePt t="20561" x="1835150" y="3321050"/>
          <p14:tracePt t="20578" x="1835150" y="3371850"/>
          <p14:tracePt t="20595" x="1835150" y="3422650"/>
          <p14:tracePt t="20612" x="1835150" y="3473450"/>
          <p14:tracePt t="20628" x="1835150" y="3505200"/>
          <p14:tracePt t="20645" x="1835150" y="3556000"/>
          <p14:tracePt t="20662" x="1866900" y="3625850"/>
          <p14:tracePt t="20678" x="1898650" y="3702050"/>
          <p14:tracePt t="20695" x="1911350" y="3746500"/>
          <p14:tracePt t="20712" x="1936750" y="3765550"/>
          <p14:tracePt t="20729" x="1949450" y="3765550"/>
          <p14:tracePt t="20745" x="1981200" y="3765550"/>
          <p14:tracePt t="20762" x="2038350" y="3765550"/>
          <p14:tracePt t="20779" x="2139950" y="3765550"/>
          <p14:tracePt t="20795" x="2317750" y="3765550"/>
          <p14:tracePt t="20812" x="2489200" y="3721100"/>
          <p14:tracePt t="20828" x="2654300" y="3670300"/>
          <p14:tracePt t="20845" x="2774950" y="3606800"/>
          <p14:tracePt t="20862" x="2851150" y="3530600"/>
          <p14:tracePt t="20879" x="2863850" y="3492500"/>
          <p14:tracePt t="20895" x="2870200" y="3473450"/>
          <p14:tracePt t="20912" x="2870200" y="3429000"/>
          <p14:tracePt t="20929" x="2863850" y="3429000"/>
          <p14:tracePt t="20946" x="2825750" y="3378200"/>
          <p14:tracePt t="20963" x="2755900" y="3289300"/>
          <p14:tracePt t="20979" x="2667000" y="3194050"/>
          <p14:tracePt t="20996" x="2559050" y="3130550"/>
          <p14:tracePt t="21012" x="2400300" y="3073400"/>
          <p14:tracePt t="21029" x="2286000" y="3048000"/>
          <p14:tracePt t="21045" x="2247900" y="3035300"/>
          <p14:tracePt t="21062" x="2228850" y="3035300"/>
          <p14:tracePt t="21079" x="2171700" y="3048000"/>
          <p14:tracePt t="21096" x="2076450" y="3105150"/>
          <p14:tracePt t="21112" x="1898650" y="3213100"/>
          <p14:tracePt t="21129" x="1797050" y="3295650"/>
          <p14:tracePt t="21146" x="1746250" y="3378200"/>
          <p14:tracePt t="21162" x="1720850" y="3429000"/>
          <p14:tracePt t="21179" x="1714500" y="3479800"/>
          <p14:tracePt t="21197" x="1708150" y="3511550"/>
          <p14:tracePt t="21212" x="1708150" y="3536950"/>
          <p14:tracePt t="21229" x="1727200" y="3568700"/>
          <p14:tracePt t="21246" x="1739900" y="3594100"/>
          <p14:tracePt t="21263" x="1784350" y="3619500"/>
          <p14:tracePt t="21280" x="1885950" y="3632200"/>
          <p14:tracePt t="21296" x="2178050" y="3651250"/>
          <p14:tracePt t="21313" x="2317750" y="3657600"/>
          <p14:tracePt t="21329" x="2381250" y="3657600"/>
          <p14:tracePt t="21346" x="2419350" y="3651250"/>
          <p14:tracePt t="21363" x="2444750" y="3625850"/>
          <p14:tracePt t="21379" x="2527300" y="3549650"/>
          <p14:tracePt t="21396" x="2603500" y="3441700"/>
          <p14:tracePt t="21413" x="2660650" y="3289300"/>
          <p14:tracePt t="21429" x="2692400" y="3187700"/>
          <p14:tracePt t="21446" x="2705100" y="3130550"/>
          <p14:tracePt t="21463" x="2705100" y="3098800"/>
          <p14:tracePt t="21480" x="2698750" y="3086100"/>
          <p14:tracePt t="21496" x="2692400" y="3086100"/>
          <p14:tracePt t="21513" x="2673350" y="3073400"/>
          <p14:tracePt t="21530" x="2590800" y="3060700"/>
          <p14:tracePt t="21547" x="2470150" y="3060700"/>
          <p14:tracePt t="21563" x="2235200" y="3060700"/>
          <p14:tracePt t="21580" x="2012950" y="3124200"/>
          <p14:tracePt t="21596" x="1803400" y="3200400"/>
          <p14:tracePt t="21613" x="1587500" y="3295650"/>
          <p14:tracePt t="21630" x="1549400" y="3333750"/>
          <p14:tracePt t="21646" x="1524000" y="3409950"/>
          <p14:tracePt t="21663" x="1524000" y="3429000"/>
          <p14:tracePt t="21680" x="1524000" y="3486150"/>
          <p14:tracePt t="21697" x="1524000" y="3511550"/>
          <p14:tracePt t="21713" x="1543050" y="3530600"/>
          <p14:tracePt t="21730" x="1593850" y="3600450"/>
          <p14:tracePt t="21746" x="1695450" y="3689350"/>
          <p14:tracePt t="21763" x="1924050" y="3816350"/>
          <p14:tracePt t="21780" x="2101850" y="3905250"/>
          <p14:tracePt t="21797" x="2222500" y="3949700"/>
          <p14:tracePt t="21814" x="2266950" y="3968750"/>
          <p14:tracePt t="21830" x="2273300" y="3968750"/>
          <p14:tracePt t="21847" x="2336800" y="3981450"/>
          <p14:tracePt t="21863" x="2584450" y="3981450"/>
          <p14:tracePt t="21880" x="3028950" y="3930650"/>
          <p14:tracePt t="21898" x="3276600" y="3905250"/>
          <p14:tracePt t="21914" x="3448050" y="3892550"/>
          <p14:tracePt t="21930" x="3556000" y="3886200"/>
          <p14:tracePt t="21947" x="3625850" y="3879850"/>
          <p14:tracePt t="21964" x="3708400" y="3873500"/>
          <p14:tracePt t="21980" x="3733800" y="3867150"/>
          <p14:tracePt t="21997" x="3746500" y="3860800"/>
          <p14:tracePt t="22014" x="3746500" y="3848100"/>
          <p14:tracePt t="22030" x="3752850" y="3848100"/>
          <p14:tracePt t="22047" x="3759200" y="3841750"/>
          <p14:tracePt t="22064" x="3810000" y="3790950"/>
          <p14:tracePt t="22081" x="3841750" y="3752850"/>
          <p14:tracePt t="22097" x="3867150" y="3714750"/>
          <p14:tracePt t="22114" x="3867150" y="3702050"/>
          <p14:tracePt t="22217" x="3867150" y="3683000"/>
          <p14:tracePt t="22225" x="3854450" y="3670300"/>
          <p14:tracePt t="22233" x="3835400" y="3651250"/>
          <p14:tracePt t="22233" x="3797300" y="3632200"/>
          <p14:tracePt t="22249" x="3581400" y="3530600"/>
          <p14:tracePt t="22264" x="3397250" y="3467100"/>
          <p14:tracePt t="22281" x="3289300" y="3441700"/>
          <p14:tracePt t="22298" x="3276600" y="3441700"/>
          <p14:tracePt t="22353" x="3270250" y="3448050"/>
          <p14:tracePt t="22373" x="3257550" y="3460750"/>
          <p14:tracePt t="22375" x="3251200" y="3473450"/>
          <p14:tracePt t="22381" x="3219450" y="3517900"/>
          <p14:tracePt t="22398" x="3213100" y="3549650"/>
          <p14:tracePt t="22414" x="3206750" y="3562350"/>
          <p14:tracePt t="22431" x="3232150" y="3638550"/>
          <p14:tracePt t="22449" x="3251200" y="3651250"/>
          <p14:tracePt t="22465" x="3257550" y="3670300"/>
          <p14:tracePt t="22481" x="3276600" y="3683000"/>
          <p14:tracePt t="22498" x="3321050" y="3695700"/>
          <p14:tracePt t="22515" x="3416300" y="3708400"/>
          <p14:tracePt t="22531" x="3536950" y="3714750"/>
          <p14:tracePt t="22548" x="3733800" y="3752850"/>
          <p14:tracePt t="22565" x="3937000" y="3778250"/>
          <p14:tracePt t="22581" x="4146550" y="3790950"/>
          <p14:tracePt t="22598" x="4400550" y="3790950"/>
          <p14:tracePt t="22615" x="4565650" y="3784600"/>
          <p14:tracePt t="22632" x="4667250" y="3765550"/>
          <p14:tracePt t="22648" x="4749800" y="3740150"/>
          <p14:tracePt t="22665" x="4832350" y="3721100"/>
          <p14:tracePt t="22681" x="4921250" y="3708400"/>
          <p14:tracePt t="22698" x="4991100" y="3702050"/>
          <p14:tracePt t="22715" x="5003800" y="3689350"/>
          <p14:tracePt t="22945" x="4991100" y="3689350"/>
          <p14:tracePt t="22953" x="4972050" y="3689350"/>
          <p14:tracePt t="22958" x="4940300" y="3689350"/>
          <p14:tracePt t="22965" x="4895850" y="3689350"/>
          <p14:tracePt t="22982" x="4870450" y="3689350"/>
          <p14:tracePt t="22999" x="4857750" y="3689350"/>
          <p14:tracePt t="23015" x="4845050" y="3689350"/>
          <p14:tracePt t="23032" x="4819650" y="3689350"/>
          <p14:tracePt t="23049" x="4800600" y="3689350"/>
          <p14:tracePt t="23065" x="4794250" y="3689350"/>
          <p14:tracePt t="23137" x="4781550" y="3689350"/>
          <p14:tracePt t="23153" x="4762500" y="3689350"/>
          <p14:tracePt t="23161" x="4756150" y="3689350"/>
          <p14:tracePt t="23166" x="4743450" y="3689350"/>
          <p14:tracePt t="23182" x="4737100" y="3689350"/>
          <p14:tracePt t="23217" x="4724400" y="3689350"/>
          <p14:tracePt t="23217" x="4686300" y="3689350"/>
          <p14:tracePt t="23233" x="4635500" y="3689350"/>
          <p14:tracePt t="23249" x="4616450" y="3689350"/>
          <p14:tracePt t="23664" x="4616450" y="3683000"/>
          <p14:tracePt t="23681" x="4622800" y="3683000"/>
          <p14:tracePt t="23688" x="4635500" y="3676650"/>
          <p14:tracePt t="24009" x="4635500" y="3670300"/>
          <p14:tracePt t="24033" x="4641850" y="3670300"/>
          <p14:tracePt t="24073" x="4648200" y="3670300"/>
          <p14:tracePt t="24080" x="4654550" y="3670300"/>
          <p14:tracePt t="24088" x="4673600" y="3670300"/>
          <p14:tracePt t="24093" x="4692650" y="3670300"/>
          <p14:tracePt t="24101" x="4749800" y="3670300"/>
          <p14:tracePt t="24117" x="4826000" y="3670300"/>
          <p14:tracePt t="24134" x="4870450" y="3670300"/>
          <p14:tracePt t="24150" x="4902200" y="3670300"/>
          <p14:tracePt t="24167" x="4914900" y="3670300"/>
          <p14:tracePt t="24184" x="4940300" y="3670300"/>
          <p14:tracePt t="24201" x="4978400" y="3670300"/>
          <p14:tracePt t="24217" x="5048250" y="3670300"/>
          <p14:tracePt t="24234" x="5111750" y="3670300"/>
          <p14:tracePt t="24251" x="5130800" y="3670300"/>
          <p14:tracePt t="24267" x="5137150" y="3670300"/>
          <p14:tracePt t="24284" x="5149850" y="3651250"/>
          <p14:tracePt t="24301" x="5175250" y="3606800"/>
          <p14:tracePt t="24318" x="5187950" y="3594100"/>
          <p14:tracePt t="24335" x="5213350" y="3575050"/>
          <p14:tracePt t="24351" x="5219700" y="3556000"/>
          <p14:tracePt t="24369" x="5226050" y="3473450"/>
          <p14:tracePt t="24385" x="5207000" y="3378200"/>
          <p14:tracePt t="24401" x="5162550" y="3282950"/>
          <p14:tracePt t="24418" x="5099050" y="3206750"/>
          <p14:tracePt t="24434" x="5054600" y="3155950"/>
          <p14:tracePt t="24451" x="5010150" y="3105150"/>
          <p14:tracePt t="24468" x="4991100" y="3098800"/>
          <p14:tracePt t="24485" x="4953000" y="3092450"/>
          <p14:tracePt t="24501" x="4864100" y="3092450"/>
          <p14:tracePt t="24518" x="4711700" y="3098800"/>
          <p14:tracePt t="24535" x="4546600" y="3149600"/>
          <p14:tracePt t="24551" x="4387850" y="3238500"/>
          <p14:tracePt t="24568" x="4184650" y="3371850"/>
          <p14:tracePt t="24586" x="4044950" y="3454400"/>
          <p14:tracePt t="24601" x="3956050" y="3517900"/>
          <p14:tracePt t="24618" x="3949700" y="3530600"/>
          <p14:tracePt t="24635" x="3949700" y="3536950"/>
          <p14:tracePt t="24651" x="3949700" y="3568700"/>
          <p14:tracePt t="24668" x="3968750" y="3606800"/>
          <p14:tracePt t="24685" x="4013200" y="3644900"/>
          <p14:tracePt t="24701" x="4038600" y="3676650"/>
          <p14:tracePt t="24718" x="4127500" y="3714750"/>
          <p14:tracePt t="24735" x="4248150" y="3759200"/>
          <p14:tracePt t="24752" x="4413250" y="3784600"/>
          <p14:tracePt t="24768" x="4610100" y="3771900"/>
          <p14:tracePt t="24785" x="4749800" y="3727450"/>
          <p14:tracePt t="24802" x="4794250" y="3695700"/>
          <p14:tracePt t="24818" x="4819650" y="3683000"/>
          <p14:tracePt t="24836" x="4838700" y="3644900"/>
          <p14:tracePt t="24852" x="4851400" y="3600450"/>
          <p14:tracePt t="24869" x="4870450" y="3556000"/>
          <p14:tracePt t="24885" x="4876800" y="3530600"/>
          <p14:tracePt t="24902" x="4876800" y="3492500"/>
          <p14:tracePt t="24919" x="4876800" y="3448050"/>
          <p14:tracePt t="24935" x="4857750" y="3403600"/>
          <p14:tracePt t="24952" x="4826000" y="3371850"/>
          <p14:tracePt t="25017" x="4819650" y="3365500"/>
          <p14:tracePt t="25032" x="4813300" y="3365500"/>
          <p14:tracePt t="25044" x="4806950" y="3365500"/>
          <p14:tracePt t="25045" x="4800600" y="3365500"/>
          <p14:tracePt t="25052" x="4775200" y="3365500"/>
          <p14:tracePt t="25069" x="4679950" y="3422650"/>
          <p14:tracePt t="25085" x="4584700" y="3524250"/>
          <p14:tracePt t="25102" x="4489450" y="3644900"/>
          <p14:tracePt t="25119" x="4413250" y="3784600"/>
          <p14:tracePt t="25136" x="4362450" y="3886200"/>
          <p14:tracePt t="25136" x="4349750" y="3937000"/>
          <p14:tracePt t="25152" x="4343400" y="3994150"/>
          <p14:tracePt t="25169" x="4343400" y="4044950"/>
          <p14:tracePt t="25186" x="4413250" y="4121150"/>
          <p14:tracePt t="25202" x="4552950" y="4191000"/>
          <p14:tracePt t="25219" x="4711700" y="4235450"/>
          <p14:tracePt t="25236" x="4800600" y="4235450"/>
          <p14:tracePt t="25253" x="4826000" y="4235450"/>
          <p14:tracePt t="25269" x="4864100" y="4197350"/>
          <p14:tracePt t="25286" x="4959350" y="4102100"/>
          <p14:tracePt t="25302" x="5080000" y="3981450"/>
          <p14:tracePt t="25319" x="5213350" y="3841750"/>
          <p14:tracePt t="25319" x="5276850" y="3771900"/>
          <p14:tracePt t="25337" x="5346700" y="3670300"/>
          <p14:tracePt t="25353" x="5391150" y="3594100"/>
          <p14:tracePt t="25370" x="5410200" y="3549650"/>
          <p14:tracePt t="25386" x="5422900" y="3479800"/>
          <p14:tracePt t="25403" x="5422900" y="3441700"/>
          <p14:tracePt t="25419" x="5422900" y="3409950"/>
          <p14:tracePt t="25436" x="5410200" y="3390900"/>
          <p14:tracePt t="25453" x="5397500" y="3378200"/>
          <p14:tracePt t="25470" x="5346700" y="3365500"/>
          <p14:tracePt t="25486" x="5213350" y="3340100"/>
          <p14:tracePt t="25503" x="4978400" y="3340100"/>
          <p14:tracePt t="25519" x="4603750" y="3340100"/>
          <p14:tracePt t="25537" x="4432300" y="3397250"/>
          <p14:tracePt t="25553" x="4324350" y="3460750"/>
          <p14:tracePt t="25570" x="4279900" y="3511550"/>
          <p14:tracePt t="25586" x="4260850" y="3562350"/>
          <p14:tracePt t="25603" x="4254500" y="3606800"/>
          <p14:tracePt t="25620" x="4254500" y="3638550"/>
          <p14:tracePt t="25636" x="4254500" y="3695700"/>
          <p14:tracePt t="25653" x="4279900" y="3759200"/>
          <p14:tracePt t="25670" x="4311650" y="3816350"/>
          <p14:tracePt t="25687" x="4349750" y="3829050"/>
          <p14:tracePt t="25703" x="4406900" y="3835400"/>
          <p14:tracePt t="25720" x="4533900" y="3835400"/>
          <p14:tracePt t="25737" x="4648200" y="3790950"/>
          <p14:tracePt t="25753" x="4806950" y="3727450"/>
          <p14:tracePt t="25770" x="4953000" y="3651250"/>
          <p14:tracePt t="25786" x="5086350" y="3562350"/>
          <p14:tracePt t="25803" x="5156200" y="3486150"/>
          <p14:tracePt t="25820" x="5194300" y="3390900"/>
          <p14:tracePt t="25837" x="5207000" y="3327400"/>
          <p14:tracePt t="25854" x="5219700" y="3282950"/>
          <p14:tracePt t="25870" x="5219700" y="3257550"/>
          <p14:tracePt t="25887" x="5219700" y="3238500"/>
          <p14:tracePt t="25903" x="5219700" y="3232150"/>
          <p14:tracePt t="25952" x="5207000" y="3232150"/>
          <p14:tracePt t="25963" x="5168900" y="3232150"/>
          <p14:tracePt t="25968" x="5105400" y="3232150"/>
          <p14:tracePt t="25973" x="4864100" y="3276600"/>
          <p14:tracePt t="25987" x="4679950" y="3327400"/>
          <p14:tracePt t="26004" x="4521200" y="3378200"/>
          <p14:tracePt t="26020" x="4445000" y="3422650"/>
          <p14:tracePt t="26037" x="4406900" y="3441700"/>
          <p14:tracePt t="26054" x="4400550" y="3454400"/>
          <p14:tracePt t="26071" x="4394200" y="3473450"/>
          <p14:tracePt t="26087" x="4387850" y="3498850"/>
          <p14:tracePt t="26104" x="4368800" y="3543300"/>
          <p14:tracePt t="26121" x="4362450" y="3575050"/>
          <p14:tracePt t="26137" x="4362450" y="3600450"/>
          <p14:tracePt t="26154" x="4362450" y="3613150"/>
          <p14:tracePt t="26171" x="4362450" y="3619500"/>
          <p14:tracePt t="26304" x="4368800" y="3625850"/>
          <p14:tracePt t="26305" x="4375150" y="3638550"/>
          <p14:tracePt t="26321" x="4394200" y="3638550"/>
          <p14:tracePt t="26328" x="4445000" y="3657600"/>
          <p14:tracePt t="26338" x="4489450" y="3676650"/>
          <p14:tracePt t="26355" x="4514850" y="3689350"/>
          <p14:tracePt t="26371" x="4559300" y="3702050"/>
          <p14:tracePt t="26388" x="4635500" y="3714750"/>
          <p14:tracePt t="26404" x="4711700" y="3733800"/>
          <p14:tracePt t="26421" x="4730750" y="3733800"/>
          <p14:tracePt t="26600" x="4749800" y="3733800"/>
          <p14:tracePt t="26608" x="4762500" y="3727450"/>
          <p14:tracePt t="26621" x="4800600" y="3721100"/>
          <p14:tracePt t="26648" x="4806950" y="3721100"/>
          <p14:tracePt t="26664" x="4813300" y="3721100"/>
          <p14:tracePt t="26680" x="4819650" y="3714750"/>
          <p14:tracePt t="26688" x="4819650" y="3708400"/>
          <p14:tracePt t="26689" x="4832350" y="3702050"/>
          <p14:tracePt t="26705" x="4845050" y="3676650"/>
          <p14:tracePt t="26721" x="4883150" y="3613150"/>
          <p14:tracePt t="26738" x="4908550" y="3549650"/>
          <p14:tracePt t="26755" x="4927600" y="3498850"/>
          <p14:tracePt t="26772" x="4940300" y="3441700"/>
          <p14:tracePt t="26788" x="4946650" y="3416300"/>
          <p14:tracePt t="26824" x="4953000" y="3409950"/>
          <p14:tracePt t="26888" x="4953000" y="3390900"/>
          <p14:tracePt t="26898" x="4946650" y="3384550"/>
          <p14:tracePt t="26904" x="4908550" y="3340100"/>
          <p14:tracePt t="26914" x="4889500" y="3321050"/>
          <p14:tracePt t="26922" x="4870450" y="3308350"/>
          <p14:tracePt t="26939" x="4845050" y="3302000"/>
          <p14:tracePt t="26955" x="4819650" y="3295650"/>
          <p14:tracePt t="26972" x="4787900" y="3295650"/>
          <p14:tracePt t="26989" x="4743450" y="3295650"/>
          <p14:tracePt t="27006" x="4711700" y="3308350"/>
          <p14:tracePt t="27022" x="4686300" y="3327400"/>
          <p14:tracePt t="27039" x="4648200" y="3352800"/>
          <p14:tracePt t="27055" x="4629150" y="3371850"/>
          <p14:tracePt t="27055" x="4622800" y="3384550"/>
          <p14:tracePt t="27072" x="4603750" y="3409950"/>
          <p14:tracePt t="27089" x="4591050" y="3429000"/>
          <p14:tracePt t="27105" x="4584700" y="3448050"/>
          <p14:tracePt t="27122" x="4578350" y="3486150"/>
          <p14:tracePt t="27139" x="4578350" y="3530600"/>
          <p14:tracePt t="27156" x="4578350" y="3575050"/>
          <p14:tracePt t="27172" x="4584700" y="3606800"/>
          <p14:tracePt t="27208" x="4591050" y="3606800"/>
          <p14:tracePt t="27224" x="4597400" y="3613150"/>
          <p14:tracePt t="27225" x="4603750" y="3625850"/>
          <p14:tracePt t="27239" x="4616450" y="3625850"/>
          <p14:tracePt t="27256" x="4660900" y="3644900"/>
          <p14:tracePt t="27273" x="4686300" y="3651250"/>
          <p14:tracePt t="27289" x="4724400" y="3651250"/>
          <p14:tracePt t="27306" x="4756150" y="3651250"/>
          <p14:tracePt t="27322" x="4787900" y="3651250"/>
          <p14:tracePt t="27339" x="4800600" y="3651250"/>
          <p14:tracePt t="27356" x="4838700" y="3644900"/>
          <p14:tracePt t="27374" x="4883150" y="3619500"/>
          <p14:tracePt t="27389" x="4933950" y="3587750"/>
          <p14:tracePt t="27406" x="4965700" y="3556000"/>
          <p14:tracePt t="27423" x="4978400" y="3536950"/>
          <p14:tracePt t="27423" x="4978400" y="3524250"/>
          <p14:tracePt t="27440" x="4978400" y="3511550"/>
          <p14:tracePt t="27456" x="4978400" y="3505200"/>
          <p14:tracePt t="27473" x="4978400" y="3492500"/>
          <p14:tracePt t="27544" x="4978400" y="3486150"/>
          <p14:tracePt t="27552" x="4978400" y="3467100"/>
          <p14:tracePt t="27560" x="4978400" y="3454400"/>
          <p14:tracePt t="27568" x="4965700" y="3441700"/>
          <p14:tracePt t="27576" x="4946650" y="3429000"/>
          <p14:tracePt t="27590" x="4940300" y="3422650"/>
          <p14:tracePt t="27606" x="4940300" y="3416300"/>
          <p14:tracePt t="27623" x="4933950" y="3416300"/>
          <p14:tracePt t="27640" x="4857750" y="3416300"/>
          <p14:tracePt t="27657" x="4762500" y="3441700"/>
          <p14:tracePt t="27673" x="4660900" y="3486150"/>
          <p14:tracePt t="27690" x="4591050" y="3517900"/>
          <p14:tracePt t="27707" x="4578350" y="3536950"/>
          <p14:tracePt t="28208" x="0" y="0"/>
        </p14:tracePtLst>
        <p14:tracePtLst>
          <p14:tracePt t="41918" x="5391150" y="3721100"/>
          <p14:tracePt t="41993" x="5429250" y="3721100"/>
          <p14:tracePt t="42001" x="5467350" y="3721100"/>
          <p14:tracePt t="42009" x="5499100" y="3714750"/>
          <p14:tracePt t="42017" x="5543550" y="3702050"/>
          <p14:tracePt t="42033" x="5549900" y="3702050"/>
          <p14:tracePt t="42049" x="5575300" y="3695700"/>
          <p14:tracePt t="42049" x="5581650" y="3695700"/>
          <p14:tracePt t="42089" x="5588000" y="3689350"/>
          <p14:tracePt t="42241" x="5581650" y="3695700"/>
          <p14:tracePt t="42250" x="5518150" y="3727450"/>
          <p14:tracePt t="42265" x="5403850" y="3816350"/>
          <p14:tracePt t="42281" x="5359400" y="3860800"/>
          <p14:tracePt t="42289" x="5194300" y="3968750"/>
          <p14:tracePt t="42299" x="4927600" y="4070350"/>
          <p14:tracePt t="42321" x="4673600" y="4133850"/>
          <p14:tracePt t="42332" x="4533900" y="4146550"/>
          <p14:tracePt t="42349" x="4514850" y="4146550"/>
          <p14:tracePt t="42366" x="4508500" y="4152900"/>
          <p14:tracePt t="42417" x="4502150" y="4152900"/>
          <p14:tracePt t="42425" x="4489450" y="4152900"/>
          <p14:tracePt t="42442" x="4438650" y="4159250"/>
          <p14:tracePt t="42449" x="4381500" y="4165600"/>
          <p14:tracePt t="42450" x="4305300" y="4203700"/>
          <p14:tracePt t="42466" x="4279900" y="4229100"/>
          <p14:tracePt t="42483" x="4260850" y="4254500"/>
          <p14:tracePt t="42500" x="4254500" y="4286250"/>
          <p14:tracePt t="42516" x="4241800" y="4311650"/>
          <p14:tracePt t="42533" x="4210050" y="4381500"/>
          <p14:tracePt t="42549" x="4171950" y="4464050"/>
          <p14:tracePt t="42566" x="4146550" y="4584700"/>
          <p14:tracePt t="42583" x="4133850" y="4737100"/>
          <p14:tracePt t="42600" x="4133850" y="4870450"/>
          <p14:tracePt t="42616" x="4171950" y="4965700"/>
          <p14:tracePt t="42633" x="4292600" y="5111750"/>
          <p14:tracePt t="42650" x="4394200" y="5207000"/>
          <p14:tracePt t="42666" x="4502150" y="5308600"/>
          <p14:tracePt t="42683" x="4794250" y="5403850"/>
          <p14:tracePt t="42699" x="5035550" y="5461000"/>
          <p14:tracePt t="42716" x="5391150" y="5461000"/>
          <p14:tracePt t="42733" x="5588000" y="5441950"/>
          <p14:tracePt t="42750" x="5695950" y="5391150"/>
          <p14:tracePt t="42766" x="5746750" y="5353050"/>
          <p14:tracePt t="42783" x="5765800" y="5327650"/>
          <p14:tracePt t="42800" x="5784850" y="5289550"/>
          <p14:tracePt t="42816" x="5803900" y="5156200"/>
          <p14:tracePt t="42834" x="5759450" y="4921250"/>
          <p14:tracePt t="42850" x="5607050" y="4610100"/>
          <p14:tracePt t="42867" x="5289550" y="4159250"/>
          <p14:tracePt t="42883" x="4800600" y="3702050"/>
          <p14:tracePt t="42900" x="4432300" y="3403600"/>
          <p14:tracePt t="42917" x="4254500" y="3263900"/>
          <p14:tracePt t="42933" x="4191000" y="3225800"/>
          <p14:tracePt t="42950" x="4191000" y="3219450"/>
          <p14:tracePt t="42985" x="4184650" y="3219450"/>
          <p14:tracePt t="42986" x="4171950" y="3219450"/>
          <p14:tracePt t="43000" x="4102100" y="3251200"/>
          <p14:tracePt t="43017" x="3848100" y="3378200"/>
          <p14:tracePt t="43033" x="3670300" y="3498850"/>
          <p14:tracePt t="43050" x="3600450" y="3587750"/>
          <p14:tracePt t="43067" x="3556000" y="3702050"/>
          <p14:tracePt t="43084" x="3536950" y="3848100"/>
          <p14:tracePt t="43101" x="3543300" y="3975100"/>
          <p14:tracePt t="43117" x="3632200" y="4140200"/>
          <p14:tracePt t="43134" x="3822700" y="4394200"/>
          <p14:tracePt t="43150" x="4159250" y="4629150"/>
          <p14:tracePt t="43167" x="4584700" y="4851400"/>
          <p14:tracePt t="43184" x="5060950" y="5029200"/>
          <p14:tracePt t="43200" x="5505450" y="5099050"/>
          <p14:tracePt t="43217" x="5657850" y="5099050"/>
          <p14:tracePt t="43234" x="5746750" y="5092700"/>
          <p14:tracePt t="43251" x="5791200" y="5080000"/>
          <p14:tracePt t="43267" x="5822950" y="5041900"/>
          <p14:tracePt t="43284" x="5861050" y="4972050"/>
          <p14:tracePt t="43301" x="5899150" y="4902200"/>
          <p14:tracePt t="43317" x="5911850" y="4806950"/>
          <p14:tracePt t="43334" x="5911850" y="4686300"/>
          <p14:tracePt t="43351" x="5886450" y="4533900"/>
          <p14:tracePt t="43367" x="5816600" y="4406900"/>
          <p14:tracePt t="43384" x="5708650" y="4260850"/>
          <p14:tracePt t="43401" x="5486400" y="4083050"/>
          <p14:tracePt t="43418" x="5346700" y="4006850"/>
          <p14:tracePt t="43434" x="5289550" y="3987800"/>
          <p14:tracePt t="43451" x="5118100" y="3987800"/>
          <p14:tracePt t="43468" x="4914900" y="3994150"/>
          <p14:tracePt t="43484" x="4622800" y="4044950"/>
          <p14:tracePt t="43501" x="4394200" y="4121150"/>
          <p14:tracePt t="43517" x="4229100" y="4197350"/>
          <p14:tracePt t="43534" x="4133850" y="4267200"/>
          <p14:tracePt t="43551" x="4064000" y="4343400"/>
          <p14:tracePt t="43568" x="4044950" y="4387850"/>
          <p14:tracePt t="43585" x="4038600" y="4546600"/>
          <p14:tracePt t="43601" x="4051300" y="4641850"/>
          <p14:tracePt t="43619" x="4102100" y="4743450"/>
          <p14:tracePt t="43635" x="4159250" y="4845050"/>
          <p14:tracePt t="43651" x="4216400" y="4908550"/>
          <p14:tracePt t="43668" x="4298950" y="4984750"/>
          <p14:tracePt t="43685" x="4425950" y="5060950"/>
          <p14:tracePt t="43701" x="4502150" y="5080000"/>
          <p14:tracePt t="43718" x="4603750" y="5092700"/>
          <p14:tracePt t="43735" x="4679950" y="5092700"/>
          <p14:tracePt t="43751" x="4705350" y="5092700"/>
          <p14:tracePt t="43768" x="4730750" y="5080000"/>
          <p14:tracePt t="43785" x="4730750" y="5073650"/>
          <p14:tracePt t="43802" x="4737100" y="5060950"/>
          <p14:tracePt t="44193" x="4756150" y="5060950"/>
          <p14:tracePt t="44201" x="4864100" y="5048250"/>
          <p14:tracePt t="44219" x="4921250" y="5041900"/>
          <p14:tracePt t="44219" x="5010150" y="5022850"/>
          <p14:tracePt t="44235" x="5073650" y="5010150"/>
          <p14:tracePt t="44252" x="5099050" y="5003800"/>
          <p14:tracePt t="44270" x="5130800" y="4991100"/>
          <p14:tracePt t="44286" x="5156200" y="4991100"/>
          <p14:tracePt t="44302" x="5162550" y="4991100"/>
          <p14:tracePt t="44319" x="5187950" y="4991100"/>
          <p14:tracePt t="44336" x="5207000" y="4991100"/>
          <p14:tracePt t="44352" x="5219700" y="4991100"/>
          <p14:tracePt t="44521" x="5238750" y="4991100"/>
          <p14:tracePt t="44529" x="5257800" y="4991100"/>
          <p14:tracePt t="44537" x="5334000" y="5022850"/>
          <p14:tracePt t="44553" x="5372100" y="5029200"/>
          <p14:tracePt t="44554" x="5441950" y="5035550"/>
          <p14:tracePt t="44569" x="5518150" y="5048250"/>
          <p14:tracePt t="44586" x="5613400" y="5073650"/>
          <p14:tracePt t="44603" x="5670550" y="5086350"/>
          <p14:tracePt t="44620" x="5708650" y="5092700"/>
          <p14:tracePt t="44636" x="5727700" y="5092700"/>
          <p14:tracePt t="44705" x="5734050" y="5092700"/>
          <p14:tracePt t="44713" x="5740400" y="5092700"/>
          <p14:tracePt t="44721" x="5797550" y="5105400"/>
          <p14:tracePt t="44737" x="5861050" y="5105400"/>
          <p14:tracePt t="44738" x="5962650" y="5105400"/>
          <p14:tracePt t="44753" x="6000750" y="5105400"/>
          <p14:tracePt t="44833" x="6013450" y="5105400"/>
          <p14:tracePt t="44841" x="6038850" y="5105400"/>
          <p14:tracePt t="44847" x="6064250" y="5105400"/>
          <p14:tracePt t="44853" x="6089650" y="5105400"/>
          <p14:tracePt t="44870" x="6121400" y="5092700"/>
          <p14:tracePt t="44905" x="6127750" y="5092700"/>
          <p14:tracePt t="45001" x="6127750" y="5086350"/>
          <p14:tracePt t="45012" x="6127750" y="5073650"/>
          <p14:tracePt t="45017" x="6127750" y="5060950"/>
          <p14:tracePt t="45025" x="6127750" y="5029200"/>
          <p14:tracePt t="45037" x="6127750" y="5003800"/>
          <p14:tracePt t="45053" x="6127750" y="4972050"/>
          <p14:tracePt t="45070" x="6127750" y="4959350"/>
          <p14:tracePt t="45087" x="6134100" y="4940300"/>
          <p14:tracePt t="45103" x="6140450" y="4933950"/>
          <p14:tracePt t="45120" x="6140450" y="4927600"/>
          <p14:tracePt t="45158" x="6140450" y="4914900"/>
          <p14:tracePt t="45185" x="6140450" y="4902200"/>
          <p14:tracePt t="45201" x="6140450" y="4883150"/>
          <p14:tracePt t="45217" x="6134100" y="4864100"/>
          <p14:tracePt t="45229" x="6127750" y="4864100"/>
          <p14:tracePt t="45233" x="6127750" y="4857750"/>
          <p14:tracePt t="45237" x="6121400" y="4851400"/>
          <p14:tracePt t="45281" x="6115050" y="4845050"/>
          <p14:tracePt t="45289" x="6108700" y="4845050"/>
          <p14:tracePt t="45305" x="6108700" y="4838700"/>
          <p14:tracePt t="45377" x="6096000" y="4838700"/>
          <p14:tracePt t="45397" x="6083300" y="4838700"/>
          <p14:tracePt t="45409" x="6083300" y="4845050"/>
          <p14:tracePt t="45433" x="6070600" y="4845050"/>
          <p14:tracePt t="45446" x="6064250" y="4845050"/>
          <p14:tracePt t="45465" x="6057900" y="4845050"/>
          <p14:tracePt t="45473" x="6045200" y="4845050"/>
          <p14:tracePt t="45481" x="6032500" y="4851400"/>
          <p14:tracePt t="45488" x="6000750" y="4864100"/>
          <p14:tracePt t="45504" x="5981700" y="4870450"/>
          <p14:tracePt t="45504" x="5962650" y="4883150"/>
          <p14:tracePt t="45521" x="5911850" y="4895850"/>
          <p14:tracePt t="45538" x="5873750" y="4914900"/>
          <p14:tracePt t="45593" x="5867400" y="4921250"/>
          <p14:tracePt t="45649" x="5867400" y="4927600"/>
          <p14:tracePt t="45657" x="5861050" y="4933950"/>
          <p14:tracePt t="45665" x="5854700" y="4946650"/>
          <p14:tracePt t="45671" x="5848350" y="4959350"/>
          <p14:tracePt t="45688" x="5848350" y="4965700"/>
          <p14:tracePt t="45737" x="5848350" y="4972050"/>
          <p14:tracePt t="45745" x="5848350" y="4978400"/>
          <p14:tracePt t="45753" x="5848350" y="4984750"/>
          <p14:tracePt t="45756" x="5867400" y="5016500"/>
          <p14:tracePt t="45771" x="5899150" y="5054600"/>
          <p14:tracePt t="45788" x="5930900" y="5092700"/>
          <p14:tracePt t="45804" x="5956300" y="5111750"/>
          <p14:tracePt t="45857" x="5975350" y="5111750"/>
          <p14:tracePt t="45865" x="5988050" y="5111750"/>
          <p14:tracePt t="45873" x="6007100" y="5105400"/>
          <p14:tracePt t="45888" x="6013450" y="5099050"/>
          <p14:tracePt t="45888" x="6057900" y="5080000"/>
          <p14:tracePt t="45906" x="6089650" y="5054600"/>
          <p14:tracePt t="45922" x="6102350" y="5035550"/>
          <p14:tracePt t="45938" x="6108700" y="5029200"/>
          <p14:tracePt t="45955" x="6115050" y="5010150"/>
          <p14:tracePt t="46273" x="6096000" y="4984750"/>
          <p14:tracePt t="46283" x="6013450" y="4940300"/>
          <p14:tracePt t="46289" x="5803900" y="4870450"/>
          <p14:tracePt t="46305" x="5721350" y="4845050"/>
          <p14:tracePt t="46306" x="5619750" y="4826000"/>
          <p14:tracePt t="46322" x="5588000" y="4826000"/>
          <p14:tracePt t="46339" x="5530850" y="4838700"/>
          <p14:tracePt t="46355" x="5416550" y="4889500"/>
          <p14:tracePt t="46372" x="5245100" y="4972050"/>
          <p14:tracePt t="46389" x="5099050" y="5067300"/>
          <p14:tracePt t="46406" x="4984750" y="5162550"/>
          <p14:tracePt t="46422" x="4959350" y="5187950"/>
          <p14:tracePt t="46439" x="4959350" y="5207000"/>
          <p14:tracePt t="46456" x="4959350" y="5238750"/>
          <p14:tracePt t="46473" x="5022850" y="5295900"/>
          <p14:tracePt t="46490" x="5054600" y="5308600"/>
          <p14:tracePt t="46506" x="5086350" y="5308600"/>
          <p14:tracePt t="46522" x="5130800" y="5308600"/>
          <p14:tracePt t="46539" x="5175250" y="5308600"/>
          <p14:tracePt t="46556" x="5226050" y="5295900"/>
          <p14:tracePt t="46573" x="5264150" y="5289550"/>
          <p14:tracePt t="46589" x="5276850" y="5283200"/>
          <p14:tracePt t="46606" x="5283200" y="5276850"/>
          <p14:tracePt t="46623" x="5295900" y="5264150"/>
          <p14:tracePt t="46641" x="5314950" y="5245100"/>
          <p14:tracePt t="46656" x="5334000" y="5232400"/>
          <p14:tracePt t="46929" x="5321300" y="5232400"/>
          <p14:tracePt t="46937" x="5283200" y="5232400"/>
          <p14:tracePt t="46945" x="5232400" y="5232400"/>
          <p14:tracePt t="46953" x="5156200" y="5251450"/>
          <p14:tracePt t="46961" x="5041900" y="5264150"/>
          <p14:tracePt t="46973" x="4908550" y="5308600"/>
          <p14:tracePt t="46990" x="4781550" y="5340350"/>
          <p14:tracePt t="47007" x="4686300" y="5365750"/>
          <p14:tracePt t="47023" x="4660900" y="5372100"/>
          <p14:tracePt t="47040" x="4654550" y="5372100"/>
          <p14:tracePt t="47040" x="4635500" y="5372100"/>
          <p14:tracePt t="47057" x="4565650" y="5384800"/>
          <p14:tracePt t="47073" x="4432300" y="5403850"/>
          <p14:tracePt t="47090" x="4171950" y="5422900"/>
          <p14:tracePt t="47107" x="3917950" y="5435600"/>
          <p14:tracePt t="47123" x="3644900" y="5429250"/>
          <p14:tracePt t="47140" x="3384550" y="5410200"/>
          <p14:tracePt t="47157" x="3263900" y="5403850"/>
          <p14:tracePt t="47174" x="3232150" y="5397500"/>
          <p14:tracePt t="47209" x="3219450" y="5397500"/>
          <p14:tracePt t="47209" x="3206750" y="5397500"/>
          <p14:tracePt t="47224" x="3124200" y="5397500"/>
          <p14:tracePt t="47241" x="2927350" y="5397500"/>
          <p14:tracePt t="47257" x="2882900" y="5397500"/>
          <p14:tracePt t="47274" x="2851150" y="5397500"/>
          <p14:tracePt t="47329" x="2844800" y="5397500"/>
          <p14:tracePt t="47337" x="2838450" y="5397500"/>
          <p14:tracePt t="47353" x="2832100" y="5397500"/>
          <p14:tracePt t="47358" x="2825750" y="5397500"/>
          <p14:tracePt t="47366" x="2819400" y="5397500"/>
          <p14:tracePt t="47457" x="2813050" y="5397500"/>
          <p14:tracePt t="47465" x="2800350" y="5397500"/>
          <p14:tracePt t="47474" x="2794000" y="5397500"/>
          <p14:tracePt t="47480" x="2781300" y="5397500"/>
          <p14:tracePt t="47625" x="2774950" y="5391150"/>
          <p14:tracePt t="47713" x="2768600" y="5378450"/>
          <p14:tracePt t="47737" x="2762250" y="5365750"/>
          <p14:tracePt t="47745" x="2762250" y="5359400"/>
          <p14:tracePt t="47758" x="2762250" y="5353050"/>
          <p14:tracePt t="47758" x="2762250" y="5321300"/>
          <p14:tracePt t="47775" x="2749550" y="5289550"/>
          <p14:tracePt t="47791" x="2743200" y="5270500"/>
          <p14:tracePt t="47808" x="2743200" y="5257800"/>
          <p14:tracePt t="47849" x="2736850" y="5257800"/>
          <p14:tracePt t="47857" x="2730500" y="5245100"/>
          <p14:tracePt t="47865" x="2698750" y="5232400"/>
          <p14:tracePt t="47875" x="2635250" y="5207000"/>
          <p14:tracePt t="47891" x="2565400" y="5181600"/>
          <p14:tracePt t="47908" x="2482850" y="5156200"/>
          <p14:tracePt t="47925" x="2400300" y="5143500"/>
          <p14:tracePt t="47942" x="2381250" y="5143500"/>
          <p14:tracePt t="47958" x="2349500" y="5143500"/>
          <p14:tracePt t="47975" x="2336800" y="5143500"/>
          <p14:tracePt t="47992" x="2305050" y="5143500"/>
          <p14:tracePt t="48008" x="2203450" y="5149850"/>
          <p14:tracePt t="48025" x="2159000" y="5168900"/>
          <p14:tracePt t="48042" x="2139950" y="5181600"/>
          <p14:tracePt t="48058" x="2127250" y="5187950"/>
          <p14:tracePt t="48075" x="2120900" y="5194300"/>
          <p14:tracePt t="48121" x="2120900" y="5200650"/>
          <p14:tracePt t="48134" x="2120900" y="5213350"/>
          <p14:tracePt t="48145" x="2146300" y="5251450"/>
          <p14:tracePt t="48153" x="2178050" y="5289550"/>
          <p14:tracePt t="48158" x="2247900" y="5378450"/>
          <p14:tracePt t="48176" x="2368550" y="5473700"/>
          <p14:tracePt t="48192" x="2463800" y="5518150"/>
          <p14:tracePt t="48192" x="2501900" y="5524500"/>
          <p14:tracePt t="48209" x="2533650" y="5524500"/>
          <p14:tracePt t="48225" x="2565400" y="5524500"/>
          <p14:tracePt t="48242" x="2616200" y="5518150"/>
          <p14:tracePt t="48259" x="2667000" y="5499100"/>
          <p14:tracePt t="48275" x="2736850" y="5467350"/>
          <p14:tracePt t="48292" x="2794000" y="5435600"/>
          <p14:tracePt t="48309" x="2800350" y="5429250"/>
          <p14:tracePt t="48326" x="2800350" y="5422900"/>
          <p14:tracePt t="48825" x="2813050" y="5461000"/>
          <p14:tracePt t="48833" x="2895600" y="5524500"/>
          <p14:tracePt t="48836" x="3016250" y="5594350"/>
          <p14:tracePt t="48843" x="3397250" y="5702300"/>
          <p14:tracePt t="48860" x="3829050" y="5791200"/>
          <p14:tracePt t="48877" x="4133850" y="5829300"/>
          <p14:tracePt t="48893" x="4267200" y="5835650"/>
          <p14:tracePt t="48910" x="4324350" y="5835650"/>
          <p14:tracePt t="48927" x="4337050" y="5835650"/>
          <p14:tracePt t="48943" x="4368800" y="5829300"/>
          <p14:tracePt t="48960" x="4445000" y="5784850"/>
          <p14:tracePt t="48976" x="4622800" y="5708650"/>
          <p14:tracePt t="48993" x="4737100" y="5676900"/>
          <p14:tracePt t="49010" x="4806950" y="5651500"/>
          <p14:tracePt t="49026" x="4813300" y="5651500"/>
          <p14:tracePt t="49081" x="4819650" y="5651500"/>
          <p14:tracePt t="49089" x="4819650" y="5645150"/>
          <p14:tracePt t="49097" x="4819650" y="5632450"/>
          <p14:tracePt t="49113" x="4819650" y="5619750"/>
          <p14:tracePt t="49121" x="4819650" y="5613400"/>
          <p14:tracePt t="49129" x="4819650" y="5588000"/>
          <p14:tracePt t="49143" x="4800600" y="5549900"/>
          <p14:tracePt t="49160" x="4762500" y="5492750"/>
          <p14:tracePt t="49177" x="4686300" y="5403850"/>
          <p14:tracePt t="49193" x="4629150" y="5346700"/>
          <p14:tracePt t="49210" x="4559300" y="5276850"/>
          <p14:tracePt t="49227" x="4540250" y="5257800"/>
          <p14:tracePt t="49244" x="4521200" y="5251450"/>
          <p14:tracePt t="49261" x="4483100" y="5232400"/>
          <p14:tracePt t="49277" x="4438650" y="5219700"/>
          <p14:tracePt t="49294" x="4381500" y="5200650"/>
          <p14:tracePt t="49310" x="4324350" y="5175250"/>
          <p14:tracePt t="49327" x="4311650" y="5175250"/>
          <p14:tracePt t="49377" x="4305300" y="5175250"/>
          <p14:tracePt t="49384" x="4292600" y="5175250"/>
          <p14:tracePt t="49394" x="4248150" y="5187950"/>
          <p14:tracePt t="49394" x="4191000" y="5200650"/>
          <p14:tracePt t="49410" x="4140200" y="5213350"/>
          <p14:tracePt t="49427" x="4089400" y="5238750"/>
          <p14:tracePt t="49444" x="4076700" y="5257800"/>
          <p14:tracePt t="49461" x="4070350" y="5257800"/>
          <p14:tracePt t="49478" x="4057650" y="5276850"/>
          <p14:tracePt t="49495" x="4051300" y="5289550"/>
          <p14:tracePt t="49511" x="4038600" y="5302250"/>
          <p14:tracePt t="49545" x="4038600" y="5308600"/>
          <p14:tracePt t="49576" x="4038600" y="5314950"/>
          <p14:tracePt t="49601" x="4038600" y="5321300"/>
          <p14:tracePt t="49633" x="4038600" y="5327650"/>
          <p14:tracePt t="49641" x="4038600" y="5340350"/>
          <p14:tracePt t="49657" x="4038600" y="5353050"/>
          <p14:tracePt t="49665" x="4038600" y="5365750"/>
          <p14:tracePt t="49673" x="4038600" y="5378450"/>
          <p14:tracePt t="49681" x="4064000" y="5403850"/>
          <p14:tracePt t="49695" x="4083050" y="5429250"/>
          <p14:tracePt t="49711" x="4095750" y="5441950"/>
          <p14:tracePt t="49728" x="4102100" y="5441950"/>
          <p14:tracePt t="49769" x="4114800" y="5441950"/>
          <p14:tracePt t="49773" x="4127500" y="5441950"/>
          <p14:tracePt t="49778" x="4184650" y="5441950"/>
          <p14:tracePt t="49794" x="4292600" y="5435600"/>
          <p14:tracePt t="49811" x="4387850" y="5416550"/>
          <p14:tracePt t="49828" x="4419600" y="5403850"/>
          <p14:tracePt t="49905" x="4425950" y="5403850"/>
          <p14:tracePt t="49913" x="4425950" y="5378450"/>
          <p14:tracePt t="49921" x="4425950" y="5353050"/>
          <p14:tracePt t="49928" x="4375150" y="5302250"/>
          <p14:tracePt t="49945" x="4222750" y="5130800"/>
          <p14:tracePt t="49962" x="4070350" y="5022850"/>
          <p14:tracePt t="49978" x="3987800" y="4959350"/>
          <p14:tracePt t="49995" x="3949700" y="4927600"/>
          <p14:tracePt t="50049" x="3943350" y="4927600"/>
          <p14:tracePt t="50065" x="3911600" y="4927600"/>
          <p14:tracePt t="50078" x="3873500" y="4940300"/>
          <p14:tracePt t="50079" x="3708400" y="4991100"/>
          <p14:tracePt t="50095" x="3517900" y="5067300"/>
          <p14:tracePt t="50112" x="3371850" y="5156200"/>
          <p14:tracePt t="50128" x="3282950" y="5226050"/>
          <p14:tracePt t="50145" x="3282950" y="5232400"/>
          <p14:tracePt t="50209" x="3295650" y="5264150"/>
          <p14:tracePt t="50221" x="3314700" y="5289550"/>
          <p14:tracePt t="50222" x="3365500" y="5353050"/>
          <p14:tracePt t="50228" x="3460750" y="5441950"/>
          <p14:tracePt t="50245" x="3587750" y="5530850"/>
          <p14:tracePt t="50262" x="3733800" y="5588000"/>
          <p14:tracePt t="50279" x="3937000" y="5651500"/>
          <p14:tracePt t="50295" x="4127500" y="5683250"/>
          <p14:tracePt t="50312" x="4432300" y="5689600"/>
          <p14:tracePt t="50329" x="4584700" y="5689600"/>
          <p14:tracePt t="50345" x="4724400" y="5676900"/>
          <p14:tracePt t="50362" x="4819650" y="5657850"/>
          <p14:tracePt t="50379" x="4851400" y="5645150"/>
          <p14:tracePt t="50395" x="4851400" y="5626100"/>
          <p14:tracePt t="50412" x="4851400" y="5588000"/>
          <p14:tracePt t="50429" x="4851400" y="5562600"/>
          <p14:tracePt t="50447" x="4851400" y="5543550"/>
          <p14:tracePt t="50462" x="4851400" y="5524500"/>
          <p14:tracePt t="50479" x="4838700" y="5505450"/>
          <p14:tracePt t="50496" x="4826000" y="5486400"/>
          <p14:tracePt t="50496" x="4826000" y="5480050"/>
          <p14:tracePt t="50513" x="4794250" y="5448300"/>
          <p14:tracePt t="50529" x="4756150" y="5410200"/>
          <p14:tracePt t="50546" x="4686300" y="5359400"/>
          <p14:tracePt t="50563" x="4654550" y="5334000"/>
          <p14:tracePt t="50579" x="4635500" y="5321300"/>
          <p14:tracePt t="50625" x="4629150" y="5321300"/>
          <p14:tracePt t="50633" x="4622800" y="5321300"/>
          <p14:tracePt t="50641" x="4616450" y="5321300"/>
          <p14:tracePt t="50649" x="4552950" y="5314950"/>
          <p14:tracePt t="50663" x="4457700" y="5314950"/>
          <p14:tracePt t="50679" x="4343400" y="5308600"/>
          <p14:tracePt t="50679" x="4305300" y="5308600"/>
          <p14:tracePt t="50697" x="4222750" y="5308600"/>
          <p14:tracePt t="50713" x="4210050" y="5308600"/>
          <p14:tracePt t="50801" x="4197350" y="5314950"/>
          <p14:tracePt t="50809" x="4184650" y="5334000"/>
          <p14:tracePt t="50817" x="4152900" y="5353050"/>
          <p14:tracePt t="50825" x="4146550" y="5359400"/>
          <p14:tracePt t="50830" x="4121150" y="5391150"/>
          <p14:tracePt t="50846" x="4108450" y="5422900"/>
          <p14:tracePt t="50863" x="4095750" y="5441950"/>
          <p14:tracePt t="50880" x="4089400" y="5461000"/>
          <p14:tracePt t="50880" x="4083050" y="5467350"/>
          <p14:tracePt t="50897" x="4070350" y="5499100"/>
          <p14:tracePt t="50913" x="4057650" y="5530850"/>
          <p14:tracePt t="50930" x="4038600" y="5562600"/>
          <p14:tracePt t="50947" x="4038600" y="5568950"/>
          <p14:tracePt t="50985" x="4038600" y="5575300"/>
          <p14:tracePt t="51017" x="4051300" y="5575300"/>
          <p14:tracePt t="51025" x="4064000" y="5575300"/>
          <p14:tracePt t="51033" x="4076700" y="5575300"/>
          <p14:tracePt t="51046" x="4102100" y="5581650"/>
          <p14:tracePt t="51047" x="4197350" y="5581650"/>
          <p14:tracePt t="51063" x="4349750" y="5581650"/>
          <p14:tracePt t="51080" x="4552950" y="5562600"/>
          <p14:tracePt t="51097" x="4635500" y="5543550"/>
          <p14:tracePt t="51641" x="4635500" y="5537200"/>
          <p14:tracePt t="51649" x="4616450" y="5530850"/>
          <p14:tracePt t="51649" x="4565650" y="5518150"/>
          <p14:tracePt t="51664" x="4254500" y="5416550"/>
          <p14:tracePt t="51681" x="3937000" y="5302250"/>
          <p14:tracePt t="51698" x="3746500" y="5245100"/>
          <p14:tracePt t="51715" x="3740150" y="5245100"/>
          <p14:tracePt t="51889" x="3733800" y="5245100"/>
          <p14:tracePt t="51937" x="3721100" y="5232400"/>
          <p14:tracePt t="51946" x="3702050" y="5219700"/>
          <p14:tracePt t="51954" x="3651250" y="5200650"/>
          <p14:tracePt t="51962" x="3581400" y="5162550"/>
          <p14:tracePt t="51970" x="3460750" y="5099050"/>
          <p14:tracePt t="51982" x="3384550" y="5048250"/>
          <p14:tracePt t="51999" x="3359150" y="5022850"/>
          <p14:tracePt t="52016" x="3340100" y="5003800"/>
          <p14:tracePt t="52050" x="3314700" y="4984750"/>
          <p14:tracePt t="52050" x="3244850" y="4933950"/>
          <p14:tracePt t="52067" x="3181350" y="4870450"/>
          <p14:tracePt t="52082" x="3130550" y="4813300"/>
          <p14:tracePt t="52099" x="3105150" y="4781550"/>
          <p14:tracePt t="52116" x="3086100" y="4768850"/>
          <p14:tracePt t="52133" x="3079750" y="4756150"/>
          <p14:tracePt t="52149" x="3073400" y="4756150"/>
          <p14:tracePt t="52166" x="3060700" y="4749800"/>
          <p14:tracePt t="52183" x="3041650" y="4743450"/>
          <p14:tracePt t="52200" x="2997200" y="4730750"/>
          <p14:tracePt t="52217" x="2908300" y="4724400"/>
          <p14:tracePt t="52233" x="2724150" y="4711700"/>
          <p14:tracePt t="52250" x="2654300" y="4711700"/>
          <p14:tracePt t="52266" x="2635250" y="4711700"/>
          <p14:tracePt t="52283" x="2609850" y="4711700"/>
          <p14:tracePt t="52300" x="2565400" y="4724400"/>
          <p14:tracePt t="52317" x="2508250" y="4743450"/>
          <p14:tracePt t="52333" x="2470150" y="4756150"/>
          <p14:tracePt t="52350" x="2432050" y="4781550"/>
          <p14:tracePt t="52366" x="2393950" y="4813300"/>
          <p14:tracePt t="52383" x="2349500" y="4845050"/>
          <p14:tracePt t="52400" x="2298700" y="4876800"/>
          <p14:tracePt t="52417" x="2247900" y="4908550"/>
          <p14:tracePt t="52433" x="2228850" y="4914900"/>
          <p14:tracePt t="52530" x="2228850" y="4927600"/>
          <p14:tracePt t="52538" x="2247900" y="4953000"/>
          <p14:tracePt t="52546" x="2273300" y="4984750"/>
          <p14:tracePt t="52567" x="2393950" y="5067300"/>
          <p14:tracePt t="52567" x="2578100" y="5156200"/>
          <p14:tracePt t="52583" x="2933700" y="5276850"/>
          <p14:tracePt t="52600" x="3213100" y="5384800"/>
          <p14:tracePt t="52617" x="3416300" y="5467350"/>
          <p14:tracePt t="52634" x="3454400" y="5473700"/>
          <p14:tracePt t="52650" x="3486150" y="5473700"/>
          <p14:tracePt t="52667" x="3498850" y="5473700"/>
          <p14:tracePt t="52684" x="3505200" y="5473700"/>
          <p14:tracePt t="52754" x="3517900" y="5473700"/>
          <p14:tracePt t="52762" x="3536950" y="5473700"/>
          <p14:tracePt t="52770" x="3562350" y="5467350"/>
          <p14:tracePt t="52778" x="3575050" y="5461000"/>
          <p14:tracePt t="52786" x="3632200" y="5454650"/>
          <p14:tracePt t="52800" x="3651250" y="5448300"/>
          <p14:tracePt t="52817" x="3663950" y="5448300"/>
          <p14:tracePt t="52834" x="3683000" y="5448300"/>
          <p14:tracePt t="52850" x="3695700" y="5448300"/>
          <p14:tracePt t="53050" x="3689350" y="5435600"/>
          <p14:tracePt t="53060" x="3670300" y="5429250"/>
          <p14:tracePt t="53068" x="3632200" y="5416550"/>
          <p14:tracePt t="53068" x="3562350" y="5384800"/>
          <p14:tracePt t="53084" x="3435350" y="5334000"/>
          <p14:tracePt t="53101" x="3295650" y="5276850"/>
          <p14:tracePt t="53118" x="3092450" y="5207000"/>
          <p14:tracePt t="53135" x="2997200" y="5168900"/>
          <p14:tracePt t="53151" x="2971800" y="5156200"/>
          <p14:tracePt t="53168" x="2959100" y="5143500"/>
          <p14:tracePt t="53185" x="2914650" y="5124450"/>
          <p14:tracePt t="53201" x="2895600" y="5118100"/>
          <p14:tracePt t="53817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 separations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90600"/>
            <a:ext cx="81534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Alkaline solutions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Need strong ligands that can compete with hydroxide to form different species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F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, CO</a:t>
            </a:r>
            <a:r>
              <a:rPr lang="en-US" sz="2400" baseline="-25000" dirty="0" smtClean="0"/>
              <a:t>3</a:t>
            </a:r>
            <a:r>
              <a:rPr lang="en-US" sz="2400" baseline="30000" dirty="0" smtClean="0"/>
              <a:t>2-</a:t>
            </a:r>
            <a:r>
              <a:rPr lang="en-US" sz="2400" dirty="0" smtClean="0"/>
              <a:t>,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2</a:t>
            </a:r>
            <a:endParaRPr lang="en-US" sz="2400" dirty="0" smtClean="0"/>
          </a:p>
          <a:p>
            <a:pPr lvl="3">
              <a:lnSpc>
                <a:spcPct val="90000"/>
              </a:lnSpc>
            </a:pPr>
            <a:r>
              <a:rPr lang="en-US" sz="2400" dirty="0" smtClean="0"/>
              <a:t>High solubility, based on oxidation state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Stabilize Pu(VII)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Room temperature ionic liquids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Quaternary ammonium with anions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AlCl</a:t>
            </a:r>
            <a:r>
              <a:rPr lang="en-US" sz="2400" baseline="-25000" dirty="0" smtClean="0"/>
              <a:t>4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, PF</a:t>
            </a:r>
            <a:r>
              <a:rPr lang="en-US" sz="2400" baseline="-25000" dirty="0" smtClean="0"/>
              <a:t>6</a:t>
            </a:r>
            <a:r>
              <a:rPr lang="en-US" sz="2400" baseline="30000" dirty="0" smtClean="0"/>
              <a:t>-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Liquid-liquid extraction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Electrochemical disposition</a:t>
            </a:r>
          </a:p>
        </p:txBody>
      </p:sp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5486400"/>
            <a:ext cx="12954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76400" y="5486400"/>
            <a:ext cx="137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5365750"/>
            <a:ext cx="28956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705600" y="4419600"/>
            <a:ext cx="1617663" cy="814388"/>
            <a:chOff x="4729" y="2784"/>
            <a:chExt cx="1019" cy="513"/>
          </a:xfrm>
        </p:grpSpPr>
        <p:sp>
          <p:nvSpPr>
            <p:cNvPr id="117768" name="Rectangle 8"/>
            <p:cNvSpPr>
              <a:spLocks noChangeArrowheads="1"/>
            </p:cNvSpPr>
            <p:nvPr/>
          </p:nvSpPr>
          <p:spPr bwMode="auto">
            <a:xfrm>
              <a:off x="5211" y="2924"/>
              <a:ext cx="6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N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69" name="Rectangle 9"/>
            <p:cNvSpPr>
              <a:spLocks noChangeArrowheads="1"/>
            </p:cNvSpPr>
            <p:nvPr/>
          </p:nvSpPr>
          <p:spPr bwMode="auto">
            <a:xfrm>
              <a:off x="5004" y="3030"/>
              <a:ext cx="6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S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70" name="Rectangle 10"/>
            <p:cNvSpPr>
              <a:spLocks noChangeArrowheads="1"/>
            </p:cNvSpPr>
            <p:nvPr/>
          </p:nvSpPr>
          <p:spPr bwMode="auto">
            <a:xfrm>
              <a:off x="5427" y="3028"/>
              <a:ext cx="6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S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71" name="Line 11"/>
            <p:cNvSpPr>
              <a:spLocks noChangeShapeType="1"/>
            </p:cNvSpPr>
            <p:nvPr/>
          </p:nvSpPr>
          <p:spPr bwMode="auto">
            <a:xfrm flipV="1">
              <a:off x="5075" y="2997"/>
              <a:ext cx="123" cy="6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72" name="Freeform 12"/>
            <p:cNvSpPr>
              <a:spLocks/>
            </p:cNvSpPr>
            <p:nvPr/>
          </p:nvSpPr>
          <p:spPr bwMode="auto">
            <a:xfrm>
              <a:off x="5072" y="2993"/>
              <a:ext cx="128" cy="70"/>
            </a:xfrm>
            <a:custGeom>
              <a:avLst/>
              <a:gdLst>
                <a:gd name="T0" fmla="*/ 6 w 258"/>
                <a:gd name="T1" fmla="*/ 140 h 140"/>
                <a:gd name="T2" fmla="*/ 0 w 258"/>
                <a:gd name="T3" fmla="*/ 127 h 140"/>
                <a:gd name="T4" fmla="*/ 252 w 258"/>
                <a:gd name="T5" fmla="*/ 0 h 140"/>
                <a:gd name="T6" fmla="*/ 258 w 258"/>
                <a:gd name="T7" fmla="*/ 14 h 140"/>
                <a:gd name="T8" fmla="*/ 6 w 258"/>
                <a:gd name="T9" fmla="*/ 140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40"/>
                <a:gd name="T17" fmla="*/ 258 w 258"/>
                <a:gd name="T18" fmla="*/ 140 h 1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40">
                  <a:moveTo>
                    <a:pt x="6" y="140"/>
                  </a:moveTo>
                  <a:lnTo>
                    <a:pt x="0" y="127"/>
                  </a:lnTo>
                  <a:lnTo>
                    <a:pt x="252" y="0"/>
                  </a:lnTo>
                  <a:lnTo>
                    <a:pt x="258" y="14"/>
                  </a:lnTo>
                  <a:lnTo>
                    <a:pt x="6" y="1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73" name="Line 13"/>
            <p:cNvSpPr>
              <a:spLocks noChangeShapeType="1"/>
            </p:cNvSpPr>
            <p:nvPr/>
          </p:nvSpPr>
          <p:spPr bwMode="auto">
            <a:xfrm flipH="1" flipV="1">
              <a:off x="5294" y="2995"/>
              <a:ext cx="123" cy="6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74" name="Freeform 14"/>
            <p:cNvSpPr>
              <a:spLocks/>
            </p:cNvSpPr>
            <p:nvPr/>
          </p:nvSpPr>
          <p:spPr bwMode="auto">
            <a:xfrm>
              <a:off x="5291" y="2992"/>
              <a:ext cx="129" cy="68"/>
            </a:xfrm>
            <a:custGeom>
              <a:avLst/>
              <a:gdLst>
                <a:gd name="T0" fmla="*/ 259 w 259"/>
                <a:gd name="T1" fmla="*/ 125 h 137"/>
                <a:gd name="T2" fmla="*/ 254 w 259"/>
                <a:gd name="T3" fmla="*/ 137 h 137"/>
                <a:gd name="T4" fmla="*/ 0 w 259"/>
                <a:gd name="T5" fmla="*/ 14 h 137"/>
                <a:gd name="T6" fmla="*/ 6 w 259"/>
                <a:gd name="T7" fmla="*/ 0 h 137"/>
                <a:gd name="T8" fmla="*/ 259 w 259"/>
                <a:gd name="T9" fmla="*/ 125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9"/>
                <a:gd name="T16" fmla="*/ 0 h 137"/>
                <a:gd name="T17" fmla="*/ 259 w 259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9" h="137">
                  <a:moveTo>
                    <a:pt x="259" y="125"/>
                  </a:moveTo>
                  <a:lnTo>
                    <a:pt x="254" y="137"/>
                  </a:lnTo>
                  <a:lnTo>
                    <a:pt x="0" y="14"/>
                  </a:lnTo>
                  <a:lnTo>
                    <a:pt x="6" y="0"/>
                  </a:lnTo>
                  <a:lnTo>
                    <a:pt x="259" y="1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5166" y="2901"/>
              <a:ext cx="44" cy="33"/>
              <a:chOff x="5166" y="2901"/>
              <a:chExt cx="44" cy="33"/>
            </a:xfrm>
          </p:grpSpPr>
          <p:sp>
            <p:nvSpPr>
              <p:cNvPr id="117818" name="Oval 16"/>
              <p:cNvSpPr>
                <a:spLocks noChangeArrowheads="1"/>
              </p:cNvSpPr>
              <p:nvPr/>
            </p:nvSpPr>
            <p:spPr bwMode="auto">
              <a:xfrm>
                <a:off x="5195" y="2901"/>
                <a:ext cx="15" cy="1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  <p:sp>
            <p:nvSpPr>
              <p:cNvPr id="117819" name="Oval 17"/>
              <p:cNvSpPr>
                <a:spLocks noChangeArrowheads="1"/>
              </p:cNvSpPr>
              <p:nvPr/>
            </p:nvSpPr>
            <p:spPr bwMode="auto">
              <a:xfrm>
                <a:off x="5166" y="2919"/>
                <a:ext cx="15" cy="15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</p:grpSp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5282" y="2902"/>
              <a:ext cx="43" cy="36"/>
              <a:chOff x="5282" y="2902"/>
              <a:chExt cx="43" cy="36"/>
            </a:xfrm>
          </p:grpSpPr>
          <p:sp>
            <p:nvSpPr>
              <p:cNvPr id="117816" name="Oval 19"/>
              <p:cNvSpPr>
                <a:spLocks noChangeArrowheads="1"/>
              </p:cNvSpPr>
              <p:nvPr/>
            </p:nvSpPr>
            <p:spPr bwMode="auto">
              <a:xfrm>
                <a:off x="5310" y="2923"/>
                <a:ext cx="15" cy="15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  <p:sp>
            <p:nvSpPr>
              <p:cNvPr id="117817" name="Oval 20"/>
              <p:cNvSpPr>
                <a:spLocks noChangeArrowheads="1"/>
              </p:cNvSpPr>
              <p:nvPr/>
            </p:nvSpPr>
            <p:spPr bwMode="auto">
              <a:xfrm>
                <a:off x="5282" y="2902"/>
                <a:ext cx="15" cy="1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</p:grpSp>
        <p:sp>
          <p:nvSpPr>
            <p:cNvPr id="117777" name="Rectangle 21"/>
            <p:cNvSpPr>
              <a:spLocks noChangeArrowheads="1"/>
            </p:cNvSpPr>
            <p:nvPr/>
          </p:nvSpPr>
          <p:spPr bwMode="auto">
            <a:xfrm>
              <a:off x="4921" y="2879"/>
              <a:ext cx="7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78" name="Rectangle 22"/>
            <p:cNvSpPr>
              <a:spLocks noChangeArrowheads="1"/>
            </p:cNvSpPr>
            <p:nvPr/>
          </p:nvSpPr>
          <p:spPr bwMode="auto">
            <a:xfrm>
              <a:off x="5071" y="3182"/>
              <a:ext cx="7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79" name="Rectangle 23"/>
            <p:cNvSpPr>
              <a:spLocks noChangeArrowheads="1"/>
            </p:cNvSpPr>
            <p:nvPr/>
          </p:nvSpPr>
          <p:spPr bwMode="auto">
            <a:xfrm>
              <a:off x="5334" y="3173"/>
              <a:ext cx="7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80" name="Rectangle 24"/>
            <p:cNvSpPr>
              <a:spLocks noChangeArrowheads="1"/>
            </p:cNvSpPr>
            <p:nvPr/>
          </p:nvSpPr>
          <p:spPr bwMode="auto">
            <a:xfrm>
              <a:off x="5501" y="2901"/>
              <a:ext cx="7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  <a:endParaRPr lang="en-US" sz="1600" dirty="0">
                <a:latin typeface="Comic Sans MS" pitchFamily="66" charset="0"/>
              </a:endParaRPr>
            </a:p>
          </p:txBody>
        </p:sp>
        <p:grpSp>
          <p:nvGrpSpPr>
            <p:cNvPr id="5" name="Group 25"/>
            <p:cNvGrpSpPr>
              <a:grpSpLocks/>
            </p:cNvGrpSpPr>
            <p:nvPr/>
          </p:nvGrpSpPr>
          <p:grpSpPr bwMode="auto">
            <a:xfrm>
              <a:off x="4969" y="2968"/>
              <a:ext cx="57" cy="76"/>
              <a:chOff x="4969" y="2968"/>
              <a:chExt cx="57" cy="76"/>
            </a:xfrm>
          </p:grpSpPr>
          <p:sp>
            <p:nvSpPr>
              <p:cNvPr id="117812" name="Line 26"/>
              <p:cNvSpPr>
                <a:spLocks noChangeShapeType="1"/>
              </p:cNvSpPr>
              <p:nvPr/>
            </p:nvSpPr>
            <p:spPr bwMode="auto">
              <a:xfrm flipH="1" flipV="1">
                <a:off x="4992" y="2971"/>
                <a:ext cx="30" cy="6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3" name="Freeform 27"/>
              <p:cNvSpPr>
                <a:spLocks/>
              </p:cNvSpPr>
              <p:nvPr/>
            </p:nvSpPr>
            <p:spPr bwMode="auto">
              <a:xfrm>
                <a:off x="4987" y="2968"/>
                <a:ext cx="39" cy="67"/>
              </a:xfrm>
              <a:custGeom>
                <a:avLst/>
                <a:gdLst>
                  <a:gd name="T0" fmla="*/ 76 w 76"/>
                  <a:gd name="T1" fmla="*/ 129 h 135"/>
                  <a:gd name="T2" fmla="*/ 65 w 76"/>
                  <a:gd name="T3" fmla="*/ 135 h 135"/>
                  <a:gd name="T4" fmla="*/ 0 w 76"/>
                  <a:gd name="T5" fmla="*/ 6 h 135"/>
                  <a:gd name="T6" fmla="*/ 13 w 76"/>
                  <a:gd name="T7" fmla="*/ 0 h 135"/>
                  <a:gd name="T8" fmla="*/ 76 w 76"/>
                  <a:gd name="T9" fmla="*/ 12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35"/>
                  <a:gd name="T17" fmla="*/ 76 w 76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35">
                    <a:moveTo>
                      <a:pt x="76" y="129"/>
                    </a:moveTo>
                    <a:lnTo>
                      <a:pt x="65" y="135"/>
                    </a:lnTo>
                    <a:lnTo>
                      <a:pt x="0" y="6"/>
                    </a:lnTo>
                    <a:lnTo>
                      <a:pt x="13" y="0"/>
                    </a:lnTo>
                    <a:lnTo>
                      <a:pt x="76" y="12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4" name="Line 28"/>
              <p:cNvSpPr>
                <a:spLocks noChangeShapeType="1"/>
              </p:cNvSpPr>
              <p:nvPr/>
            </p:nvSpPr>
            <p:spPr bwMode="auto">
              <a:xfrm flipH="1" flipV="1">
                <a:off x="4974" y="2979"/>
                <a:ext cx="30" cy="6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5" name="Freeform 29"/>
              <p:cNvSpPr>
                <a:spLocks/>
              </p:cNvSpPr>
              <p:nvPr/>
            </p:nvSpPr>
            <p:spPr bwMode="auto">
              <a:xfrm>
                <a:off x="4969" y="2976"/>
                <a:ext cx="39" cy="68"/>
              </a:xfrm>
              <a:custGeom>
                <a:avLst/>
                <a:gdLst>
                  <a:gd name="T0" fmla="*/ 79 w 79"/>
                  <a:gd name="T1" fmla="*/ 128 h 136"/>
                  <a:gd name="T2" fmla="*/ 65 w 79"/>
                  <a:gd name="T3" fmla="*/ 136 h 136"/>
                  <a:gd name="T4" fmla="*/ 0 w 79"/>
                  <a:gd name="T5" fmla="*/ 5 h 136"/>
                  <a:gd name="T6" fmla="*/ 13 w 79"/>
                  <a:gd name="T7" fmla="*/ 0 h 136"/>
                  <a:gd name="T8" fmla="*/ 79 w 79"/>
                  <a:gd name="T9" fmla="*/ 128 h 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136"/>
                  <a:gd name="T17" fmla="*/ 79 w 79"/>
                  <a:gd name="T18" fmla="*/ 136 h 1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136">
                    <a:moveTo>
                      <a:pt x="79" y="128"/>
                    </a:moveTo>
                    <a:lnTo>
                      <a:pt x="65" y="136"/>
                    </a:lnTo>
                    <a:lnTo>
                      <a:pt x="0" y="5"/>
                    </a:lnTo>
                    <a:lnTo>
                      <a:pt x="13" y="0"/>
                    </a:lnTo>
                    <a:lnTo>
                      <a:pt x="79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5045" y="3119"/>
              <a:ext cx="54" cy="74"/>
              <a:chOff x="5045" y="3119"/>
              <a:chExt cx="54" cy="74"/>
            </a:xfrm>
          </p:grpSpPr>
          <p:sp>
            <p:nvSpPr>
              <p:cNvPr id="117808" name="Line 31"/>
              <p:cNvSpPr>
                <a:spLocks noChangeShapeType="1"/>
              </p:cNvSpPr>
              <p:nvPr/>
            </p:nvSpPr>
            <p:spPr bwMode="auto">
              <a:xfrm flipH="1" flipV="1">
                <a:off x="5066" y="3122"/>
                <a:ext cx="30" cy="6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9" name="Freeform 32"/>
              <p:cNvSpPr>
                <a:spLocks/>
              </p:cNvSpPr>
              <p:nvPr/>
            </p:nvSpPr>
            <p:spPr bwMode="auto">
              <a:xfrm>
                <a:off x="5063" y="3119"/>
                <a:ext cx="36" cy="66"/>
              </a:xfrm>
              <a:custGeom>
                <a:avLst/>
                <a:gdLst>
                  <a:gd name="T0" fmla="*/ 71 w 71"/>
                  <a:gd name="T1" fmla="*/ 124 h 130"/>
                  <a:gd name="T2" fmla="*/ 60 w 71"/>
                  <a:gd name="T3" fmla="*/ 130 h 130"/>
                  <a:gd name="T4" fmla="*/ 0 w 71"/>
                  <a:gd name="T5" fmla="*/ 7 h 130"/>
                  <a:gd name="T6" fmla="*/ 12 w 71"/>
                  <a:gd name="T7" fmla="*/ 0 h 130"/>
                  <a:gd name="T8" fmla="*/ 71 w 71"/>
                  <a:gd name="T9" fmla="*/ 124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130"/>
                  <a:gd name="T17" fmla="*/ 71 w 71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130">
                    <a:moveTo>
                      <a:pt x="71" y="124"/>
                    </a:moveTo>
                    <a:lnTo>
                      <a:pt x="60" y="130"/>
                    </a:lnTo>
                    <a:lnTo>
                      <a:pt x="0" y="7"/>
                    </a:lnTo>
                    <a:lnTo>
                      <a:pt x="12" y="0"/>
                    </a:lnTo>
                    <a:lnTo>
                      <a:pt x="71" y="1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0" name="Line 33"/>
              <p:cNvSpPr>
                <a:spLocks noChangeShapeType="1"/>
              </p:cNvSpPr>
              <p:nvPr/>
            </p:nvSpPr>
            <p:spPr bwMode="auto">
              <a:xfrm flipH="1" flipV="1">
                <a:off x="5048" y="3132"/>
                <a:ext cx="30" cy="58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1" name="Freeform 34"/>
              <p:cNvSpPr>
                <a:spLocks/>
              </p:cNvSpPr>
              <p:nvPr/>
            </p:nvSpPr>
            <p:spPr bwMode="auto">
              <a:xfrm>
                <a:off x="5045" y="3129"/>
                <a:ext cx="35" cy="64"/>
              </a:xfrm>
              <a:custGeom>
                <a:avLst/>
                <a:gdLst>
                  <a:gd name="T0" fmla="*/ 71 w 71"/>
                  <a:gd name="T1" fmla="*/ 123 h 128"/>
                  <a:gd name="T2" fmla="*/ 59 w 71"/>
                  <a:gd name="T3" fmla="*/ 128 h 128"/>
                  <a:gd name="T4" fmla="*/ 0 w 71"/>
                  <a:gd name="T5" fmla="*/ 6 h 128"/>
                  <a:gd name="T6" fmla="*/ 11 w 71"/>
                  <a:gd name="T7" fmla="*/ 0 h 128"/>
                  <a:gd name="T8" fmla="*/ 71 w 71"/>
                  <a:gd name="T9" fmla="*/ 123 h 1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128"/>
                  <a:gd name="T17" fmla="*/ 71 w 71"/>
                  <a:gd name="T18" fmla="*/ 128 h 1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128">
                    <a:moveTo>
                      <a:pt x="71" y="123"/>
                    </a:moveTo>
                    <a:lnTo>
                      <a:pt x="59" y="128"/>
                    </a:lnTo>
                    <a:lnTo>
                      <a:pt x="0" y="6"/>
                    </a:lnTo>
                    <a:lnTo>
                      <a:pt x="11" y="0"/>
                    </a:lnTo>
                    <a:lnTo>
                      <a:pt x="71" y="1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7" name="Group 35"/>
            <p:cNvGrpSpPr>
              <a:grpSpLocks/>
            </p:cNvGrpSpPr>
            <p:nvPr/>
          </p:nvGrpSpPr>
          <p:grpSpPr bwMode="auto">
            <a:xfrm>
              <a:off x="5384" y="3114"/>
              <a:ext cx="61" cy="73"/>
              <a:chOff x="5384" y="3114"/>
              <a:chExt cx="61" cy="73"/>
            </a:xfrm>
          </p:grpSpPr>
          <p:sp>
            <p:nvSpPr>
              <p:cNvPr id="117804" name="Line 36"/>
              <p:cNvSpPr>
                <a:spLocks noChangeShapeType="1"/>
              </p:cNvSpPr>
              <p:nvPr/>
            </p:nvSpPr>
            <p:spPr bwMode="auto">
              <a:xfrm flipV="1">
                <a:off x="5406" y="3125"/>
                <a:ext cx="34" cy="5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5" name="Freeform 37"/>
              <p:cNvSpPr>
                <a:spLocks/>
              </p:cNvSpPr>
              <p:nvPr/>
            </p:nvSpPr>
            <p:spPr bwMode="auto">
              <a:xfrm>
                <a:off x="5401" y="3121"/>
                <a:ext cx="44" cy="66"/>
              </a:xfrm>
              <a:custGeom>
                <a:avLst/>
                <a:gdLst>
                  <a:gd name="T0" fmla="*/ 14 w 88"/>
                  <a:gd name="T1" fmla="*/ 132 h 132"/>
                  <a:gd name="T2" fmla="*/ 0 w 88"/>
                  <a:gd name="T3" fmla="*/ 124 h 132"/>
                  <a:gd name="T4" fmla="*/ 77 w 88"/>
                  <a:gd name="T5" fmla="*/ 0 h 132"/>
                  <a:gd name="T6" fmla="*/ 88 w 88"/>
                  <a:gd name="T7" fmla="*/ 7 h 132"/>
                  <a:gd name="T8" fmla="*/ 14 w 88"/>
                  <a:gd name="T9" fmla="*/ 132 h 1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"/>
                  <a:gd name="T16" fmla="*/ 0 h 132"/>
                  <a:gd name="T17" fmla="*/ 88 w 88"/>
                  <a:gd name="T18" fmla="*/ 132 h 13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" h="132">
                    <a:moveTo>
                      <a:pt x="14" y="132"/>
                    </a:moveTo>
                    <a:lnTo>
                      <a:pt x="0" y="124"/>
                    </a:lnTo>
                    <a:lnTo>
                      <a:pt x="77" y="0"/>
                    </a:lnTo>
                    <a:lnTo>
                      <a:pt x="88" y="7"/>
                    </a:lnTo>
                    <a:lnTo>
                      <a:pt x="14" y="1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6" name="Line 38"/>
              <p:cNvSpPr>
                <a:spLocks noChangeShapeType="1"/>
              </p:cNvSpPr>
              <p:nvPr/>
            </p:nvSpPr>
            <p:spPr bwMode="auto">
              <a:xfrm flipV="1">
                <a:off x="5389" y="3116"/>
                <a:ext cx="33" cy="58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7" name="Freeform 39"/>
              <p:cNvSpPr>
                <a:spLocks/>
              </p:cNvSpPr>
              <p:nvPr/>
            </p:nvSpPr>
            <p:spPr bwMode="auto">
              <a:xfrm>
                <a:off x="5384" y="3114"/>
                <a:ext cx="42" cy="63"/>
              </a:xfrm>
              <a:custGeom>
                <a:avLst/>
                <a:gdLst>
                  <a:gd name="T0" fmla="*/ 11 w 84"/>
                  <a:gd name="T1" fmla="*/ 127 h 127"/>
                  <a:gd name="T2" fmla="*/ 0 w 84"/>
                  <a:gd name="T3" fmla="*/ 119 h 127"/>
                  <a:gd name="T4" fmla="*/ 72 w 84"/>
                  <a:gd name="T5" fmla="*/ 0 h 127"/>
                  <a:gd name="T6" fmla="*/ 84 w 84"/>
                  <a:gd name="T7" fmla="*/ 6 h 127"/>
                  <a:gd name="T8" fmla="*/ 11 w 84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4"/>
                  <a:gd name="T16" fmla="*/ 0 h 127"/>
                  <a:gd name="T17" fmla="*/ 84 w 84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4" h="127">
                    <a:moveTo>
                      <a:pt x="11" y="127"/>
                    </a:moveTo>
                    <a:lnTo>
                      <a:pt x="0" y="119"/>
                    </a:lnTo>
                    <a:lnTo>
                      <a:pt x="72" y="0"/>
                    </a:lnTo>
                    <a:lnTo>
                      <a:pt x="84" y="6"/>
                    </a:lnTo>
                    <a:lnTo>
                      <a:pt x="11" y="1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8" name="Group 40"/>
            <p:cNvGrpSpPr>
              <a:grpSpLocks/>
            </p:cNvGrpSpPr>
            <p:nvPr/>
          </p:nvGrpSpPr>
          <p:grpSpPr bwMode="auto">
            <a:xfrm>
              <a:off x="5471" y="2988"/>
              <a:ext cx="50" cy="56"/>
              <a:chOff x="5471" y="2988"/>
              <a:chExt cx="50" cy="56"/>
            </a:xfrm>
          </p:grpSpPr>
          <p:sp>
            <p:nvSpPr>
              <p:cNvPr id="117800" name="Line 41"/>
              <p:cNvSpPr>
                <a:spLocks noChangeShapeType="1"/>
              </p:cNvSpPr>
              <p:nvPr/>
            </p:nvSpPr>
            <p:spPr bwMode="auto">
              <a:xfrm flipH="1">
                <a:off x="5476" y="2991"/>
                <a:ext cx="26" cy="4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1" name="Freeform 42"/>
              <p:cNvSpPr>
                <a:spLocks/>
              </p:cNvSpPr>
              <p:nvPr/>
            </p:nvSpPr>
            <p:spPr bwMode="auto">
              <a:xfrm>
                <a:off x="5471" y="2988"/>
                <a:ext cx="35" cy="48"/>
              </a:xfrm>
              <a:custGeom>
                <a:avLst/>
                <a:gdLst>
                  <a:gd name="T0" fmla="*/ 58 w 69"/>
                  <a:gd name="T1" fmla="*/ 0 h 96"/>
                  <a:gd name="T2" fmla="*/ 69 w 69"/>
                  <a:gd name="T3" fmla="*/ 5 h 96"/>
                  <a:gd name="T4" fmla="*/ 12 w 69"/>
                  <a:gd name="T5" fmla="*/ 96 h 96"/>
                  <a:gd name="T6" fmla="*/ 0 w 69"/>
                  <a:gd name="T7" fmla="*/ 88 h 96"/>
                  <a:gd name="T8" fmla="*/ 58 w 69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9"/>
                  <a:gd name="T16" fmla="*/ 0 h 96"/>
                  <a:gd name="T17" fmla="*/ 69 w 69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9" h="96">
                    <a:moveTo>
                      <a:pt x="58" y="0"/>
                    </a:moveTo>
                    <a:lnTo>
                      <a:pt x="69" y="5"/>
                    </a:lnTo>
                    <a:lnTo>
                      <a:pt x="12" y="96"/>
                    </a:lnTo>
                    <a:lnTo>
                      <a:pt x="0" y="88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2" name="Line 43"/>
              <p:cNvSpPr>
                <a:spLocks noChangeShapeType="1"/>
              </p:cNvSpPr>
              <p:nvPr/>
            </p:nvSpPr>
            <p:spPr bwMode="auto">
              <a:xfrm flipH="1">
                <a:off x="5492" y="3000"/>
                <a:ext cx="24" cy="4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3" name="Freeform 44"/>
              <p:cNvSpPr>
                <a:spLocks/>
              </p:cNvSpPr>
              <p:nvPr/>
            </p:nvSpPr>
            <p:spPr bwMode="auto">
              <a:xfrm>
                <a:off x="5487" y="2997"/>
                <a:ext cx="34" cy="47"/>
              </a:xfrm>
              <a:custGeom>
                <a:avLst/>
                <a:gdLst>
                  <a:gd name="T0" fmla="*/ 56 w 67"/>
                  <a:gd name="T1" fmla="*/ 0 h 94"/>
                  <a:gd name="T2" fmla="*/ 67 w 67"/>
                  <a:gd name="T3" fmla="*/ 6 h 94"/>
                  <a:gd name="T4" fmla="*/ 11 w 67"/>
                  <a:gd name="T5" fmla="*/ 94 h 94"/>
                  <a:gd name="T6" fmla="*/ 0 w 67"/>
                  <a:gd name="T7" fmla="*/ 86 h 94"/>
                  <a:gd name="T8" fmla="*/ 56 w 67"/>
                  <a:gd name="T9" fmla="*/ 0 h 9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"/>
                  <a:gd name="T16" fmla="*/ 0 h 94"/>
                  <a:gd name="T17" fmla="*/ 67 w 67"/>
                  <a:gd name="T18" fmla="*/ 94 h 9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" h="94">
                    <a:moveTo>
                      <a:pt x="56" y="0"/>
                    </a:moveTo>
                    <a:lnTo>
                      <a:pt x="67" y="6"/>
                    </a:lnTo>
                    <a:lnTo>
                      <a:pt x="11" y="94"/>
                    </a:lnTo>
                    <a:lnTo>
                      <a:pt x="0" y="86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" name="Group 45"/>
            <p:cNvGrpSpPr>
              <a:grpSpLocks/>
            </p:cNvGrpSpPr>
            <p:nvPr/>
          </p:nvGrpSpPr>
          <p:grpSpPr bwMode="auto">
            <a:xfrm>
              <a:off x="5581" y="3105"/>
              <a:ext cx="167" cy="129"/>
              <a:chOff x="5581" y="3105"/>
              <a:chExt cx="167" cy="129"/>
            </a:xfrm>
          </p:grpSpPr>
          <p:sp>
            <p:nvSpPr>
              <p:cNvPr id="117797" name="Rectangle 46"/>
              <p:cNvSpPr>
                <a:spLocks noChangeArrowheads="1"/>
              </p:cNvSpPr>
              <p:nvPr/>
            </p:nvSpPr>
            <p:spPr bwMode="auto">
              <a:xfrm>
                <a:off x="5581" y="3105"/>
                <a:ext cx="69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 dirty="0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  <p:sp>
            <p:nvSpPr>
              <p:cNvPr id="117798" name="Rectangle 47"/>
              <p:cNvSpPr>
                <a:spLocks noChangeArrowheads="1"/>
              </p:cNvSpPr>
              <p:nvPr/>
            </p:nvSpPr>
            <p:spPr bwMode="auto">
              <a:xfrm>
                <a:off x="5650" y="3105"/>
                <a:ext cx="59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 dirty="0">
                    <a:solidFill>
                      <a:srgbClr val="000000"/>
                    </a:solidFill>
                    <a:latin typeface="Helvetica" pitchFamily="34" charset="0"/>
                  </a:rPr>
                  <a:t>F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  <p:sp>
            <p:nvSpPr>
              <p:cNvPr id="117799" name="Rectangle 48"/>
              <p:cNvSpPr>
                <a:spLocks noChangeArrowheads="1"/>
              </p:cNvSpPr>
              <p:nvPr/>
            </p:nvSpPr>
            <p:spPr bwMode="auto">
              <a:xfrm>
                <a:off x="5708" y="3148"/>
                <a:ext cx="40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900" dirty="0">
                    <a:solidFill>
                      <a:srgbClr val="000000"/>
                    </a:solidFill>
                    <a:latin typeface="Helvetica" pitchFamily="34" charset="0"/>
                  </a:rPr>
                  <a:t>3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</p:grpSp>
        <p:sp>
          <p:nvSpPr>
            <p:cNvPr id="117786" name="Line 49"/>
            <p:cNvSpPr>
              <a:spLocks noChangeShapeType="1"/>
            </p:cNvSpPr>
            <p:nvPr/>
          </p:nvSpPr>
          <p:spPr bwMode="auto">
            <a:xfrm flipH="1" flipV="1">
              <a:off x="5503" y="3097"/>
              <a:ext cx="70" cy="37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87" name="Freeform 50"/>
            <p:cNvSpPr>
              <a:spLocks/>
            </p:cNvSpPr>
            <p:nvPr/>
          </p:nvSpPr>
          <p:spPr bwMode="auto">
            <a:xfrm>
              <a:off x="5500" y="3094"/>
              <a:ext cx="77" cy="43"/>
            </a:xfrm>
            <a:custGeom>
              <a:avLst/>
              <a:gdLst>
                <a:gd name="T0" fmla="*/ 153 w 153"/>
                <a:gd name="T1" fmla="*/ 73 h 84"/>
                <a:gd name="T2" fmla="*/ 146 w 153"/>
                <a:gd name="T3" fmla="*/ 84 h 84"/>
                <a:gd name="T4" fmla="*/ 0 w 153"/>
                <a:gd name="T5" fmla="*/ 11 h 84"/>
                <a:gd name="T6" fmla="*/ 6 w 153"/>
                <a:gd name="T7" fmla="*/ 0 h 84"/>
                <a:gd name="T8" fmla="*/ 153 w 153"/>
                <a:gd name="T9" fmla="*/ 73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3"/>
                <a:gd name="T16" fmla="*/ 0 h 84"/>
                <a:gd name="T17" fmla="*/ 153 w 153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3" h="84">
                  <a:moveTo>
                    <a:pt x="153" y="73"/>
                  </a:moveTo>
                  <a:lnTo>
                    <a:pt x="146" y="84"/>
                  </a:lnTo>
                  <a:lnTo>
                    <a:pt x="0" y="11"/>
                  </a:lnTo>
                  <a:lnTo>
                    <a:pt x="6" y="0"/>
                  </a:lnTo>
                  <a:lnTo>
                    <a:pt x="153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0" name="Group 51"/>
            <p:cNvGrpSpPr>
              <a:grpSpLocks/>
            </p:cNvGrpSpPr>
            <p:nvPr/>
          </p:nvGrpSpPr>
          <p:grpSpPr bwMode="auto">
            <a:xfrm>
              <a:off x="5201" y="2784"/>
              <a:ext cx="82" cy="82"/>
              <a:chOff x="5201" y="2784"/>
              <a:chExt cx="82" cy="82"/>
            </a:xfrm>
          </p:grpSpPr>
          <p:sp>
            <p:nvSpPr>
              <p:cNvPr id="117795" name="Oval 52"/>
              <p:cNvSpPr>
                <a:spLocks noChangeArrowheads="1"/>
              </p:cNvSpPr>
              <p:nvPr/>
            </p:nvSpPr>
            <p:spPr bwMode="auto">
              <a:xfrm>
                <a:off x="5201" y="2784"/>
                <a:ext cx="82" cy="82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  <p:sp>
            <p:nvSpPr>
              <p:cNvPr id="117796" name="Line 53"/>
              <p:cNvSpPr>
                <a:spLocks noChangeShapeType="1"/>
              </p:cNvSpPr>
              <p:nvPr/>
            </p:nvSpPr>
            <p:spPr bwMode="auto">
              <a:xfrm>
                <a:off x="5218" y="2825"/>
                <a:ext cx="47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1" name="Group 54"/>
            <p:cNvGrpSpPr>
              <a:grpSpLocks/>
            </p:cNvGrpSpPr>
            <p:nvPr/>
          </p:nvGrpSpPr>
          <p:grpSpPr bwMode="auto">
            <a:xfrm>
              <a:off x="4729" y="3106"/>
              <a:ext cx="167" cy="130"/>
              <a:chOff x="4729" y="3106"/>
              <a:chExt cx="167" cy="130"/>
            </a:xfrm>
          </p:grpSpPr>
          <p:sp>
            <p:nvSpPr>
              <p:cNvPr id="117792" name="Rectangle 55"/>
              <p:cNvSpPr>
                <a:spLocks noChangeArrowheads="1"/>
              </p:cNvSpPr>
              <p:nvPr/>
            </p:nvSpPr>
            <p:spPr bwMode="auto">
              <a:xfrm>
                <a:off x="4729" y="3106"/>
                <a:ext cx="59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 dirty="0">
                    <a:solidFill>
                      <a:srgbClr val="000000"/>
                    </a:solidFill>
                    <a:latin typeface="Helvetica" pitchFamily="34" charset="0"/>
                  </a:rPr>
                  <a:t>F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  <p:sp>
            <p:nvSpPr>
              <p:cNvPr id="117793" name="Rectangle 56"/>
              <p:cNvSpPr>
                <a:spLocks noChangeArrowheads="1"/>
              </p:cNvSpPr>
              <p:nvPr/>
            </p:nvSpPr>
            <p:spPr bwMode="auto">
              <a:xfrm>
                <a:off x="4788" y="3150"/>
                <a:ext cx="40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900" dirty="0">
                    <a:solidFill>
                      <a:srgbClr val="000000"/>
                    </a:solidFill>
                    <a:latin typeface="Helvetica" pitchFamily="34" charset="0"/>
                  </a:rPr>
                  <a:t>3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  <p:sp>
            <p:nvSpPr>
              <p:cNvPr id="117794" name="Rectangle 57"/>
              <p:cNvSpPr>
                <a:spLocks noChangeArrowheads="1"/>
              </p:cNvSpPr>
              <p:nvPr/>
            </p:nvSpPr>
            <p:spPr bwMode="auto">
              <a:xfrm>
                <a:off x="4827" y="3106"/>
                <a:ext cx="69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 dirty="0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</p:grpSp>
        <p:sp>
          <p:nvSpPr>
            <p:cNvPr id="117790" name="Line 58"/>
            <p:cNvSpPr>
              <a:spLocks noChangeShapeType="1"/>
            </p:cNvSpPr>
            <p:nvPr/>
          </p:nvSpPr>
          <p:spPr bwMode="auto">
            <a:xfrm flipV="1">
              <a:off x="4906" y="3098"/>
              <a:ext cx="83" cy="3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91" name="Freeform 59"/>
            <p:cNvSpPr>
              <a:spLocks/>
            </p:cNvSpPr>
            <p:nvPr/>
          </p:nvSpPr>
          <p:spPr bwMode="auto">
            <a:xfrm>
              <a:off x="4903" y="3095"/>
              <a:ext cx="89" cy="44"/>
            </a:xfrm>
            <a:custGeom>
              <a:avLst/>
              <a:gdLst>
                <a:gd name="T0" fmla="*/ 5 w 178"/>
                <a:gd name="T1" fmla="*/ 88 h 88"/>
                <a:gd name="T2" fmla="*/ 0 w 178"/>
                <a:gd name="T3" fmla="*/ 76 h 88"/>
                <a:gd name="T4" fmla="*/ 172 w 178"/>
                <a:gd name="T5" fmla="*/ 0 h 88"/>
                <a:gd name="T6" fmla="*/ 178 w 178"/>
                <a:gd name="T7" fmla="*/ 11 h 88"/>
                <a:gd name="T8" fmla="*/ 5 w 178"/>
                <a:gd name="T9" fmla="*/ 88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"/>
                <a:gd name="T16" fmla="*/ 0 h 88"/>
                <a:gd name="T17" fmla="*/ 178 w 178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" h="88">
                  <a:moveTo>
                    <a:pt x="5" y="88"/>
                  </a:moveTo>
                  <a:lnTo>
                    <a:pt x="0" y="76"/>
                  </a:lnTo>
                  <a:lnTo>
                    <a:pt x="172" y="0"/>
                  </a:lnTo>
                  <a:lnTo>
                    <a:pt x="178" y="11"/>
                  </a:lnTo>
                  <a:lnTo>
                    <a:pt x="5" y="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544"/>
    </mc:Choice>
    <mc:Fallback xmlns="">
      <p:transition spd="slow" advTm="80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476" x="3587750" y="1860550"/>
          <p14:tracePt t="8491" x="3594100" y="1854200"/>
          <p14:tracePt t="8516" x="3600450" y="1847850"/>
          <p14:tracePt t="8517" x="3613150" y="1835150"/>
          <p14:tracePt t="8528" x="3632200" y="1816100"/>
          <p14:tracePt t="8545" x="3651250" y="1803400"/>
          <p14:tracePt t="8562" x="3651250" y="1797050"/>
          <p14:tracePt t="8580" x="3676650" y="1784350"/>
          <p14:tracePt t="8580" x="3676650" y="1778000"/>
          <p14:tracePt t="8612" x="3689350" y="1765300"/>
          <p14:tracePt t="8613" x="3702050" y="1758950"/>
          <p14:tracePt t="8645" x="3702050" y="1752600"/>
          <p14:tracePt t="8651" x="3702050" y="1720850"/>
          <p14:tracePt t="8662" x="3702050" y="1708150"/>
          <p14:tracePt t="8683" x="3702050" y="1695450"/>
          <p14:tracePt t="8700" x="3702050" y="1676400"/>
          <p14:tracePt t="8716" x="3702050" y="1644650"/>
          <p14:tracePt t="8732" x="3702050" y="1600200"/>
          <p14:tracePt t="8748" x="3702050" y="1568450"/>
          <p14:tracePt t="8764" x="3695700" y="1517650"/>
          <p14:tracePt t="8780" x="3594100" y="1390650"/>
          <p14:tracePt t="8803" x="3517900" y="1308100"/>
          <p14:tracePt t="8820" x="3435350" y="1244600"/>
          <p14:tracePt t="8829" x="3333750" y="1200150"/>
          <p14:tracePt t="8851" x="3244850" y="1143000"/>
          <p14:tracePt t="8862" x="3136900" y="1073150"/>
          <p14:tracePt t="8884" x="3028950" y="984250"/>
          <p14:tracePt t="8896" x="2914650" y="889000"/>
          <p14:tracePt t="8912" x="2806700" y="806450"/>
          <p14:tracePt t="8929" x="2698750" y="717550"/>
          <p14:tracePt t="8946" x="2501900" y="641350"/>
          <p14:tracePt t="8963" x="2425700" y="628650"/>
          <p14:tracePt t="8979" x="2216150" y="615950"/>
          <p14:tracePt t="8996" x="2089150" y="615950"/>
          <p14:tracePt t="9013" x="1924050" y="622300"/>
          <p14:tracePt t="9029" x="1771650" y="647700"/>
          <p14:tracePt t="9046" x="1638300" y="692150"/>
          <p14:tracePt t="9062" x="1530350" y="736600"/>
          <p14:tracePt t="9079" x="1371600" y="793750"/>
          <p14:tracePt t="9097" x="1225550" y="844550"/>
          <p14:tracePt t="9113" x="1085850" y="901700"/>
          <p14:tracePt t="9129" x="996950" y="965200"/>
          <p14:tracePt t="9146" x="927100" y="1035050"/>
          <p14:tracePt t="9163" x="857250" y="1130300"/>
          <p14:tracePt t="9180" x="831850" y="1193800"/>
          <p14:tracePt t="9196" x="812800" y="1276350"/>
          <p14:tracePt t="9213" x="800100" y="1397000"/>
          <p14:tracePt t="9230" x="787400" y="1517650"/>
          <p14:tracePt t="9246" x="787400" y="1638300"/>
          <p14:tracePt t="9263" x="787400" y="1758950"/>
          <p14:tracePt t="9280" x="806450" y="1879600"/>
          <p14:tracePt t="9296" x="850900" y="1993900"/>
          <p14:tracePt t="9313" x="901700" y="2108200"/>
          <p14:tracePt t="9329" x="958850" y="2209800"/>
          <p14:tracePt t="9346" x="1054100" y="2355850"/>
          <p14:tracePt t="9363" x="1257300" y="2597150"/>
          <p14:tracePt t="9380" x="1409700" y="2749550"/>
          <p14:tracePt t="9396" x="1600200" y="2889250"/>
          <p14:tracePt t="9413" x="1784350" y="3028950"/>
          <p14:tracePt t="9430" x="1968500" y="3124200"/>
          <p14:tracePt t="9446" x="2152650" y="3213100"/>
          <p14:tracePt t="9463" x="2317750" y="3263900"/>
          <p14:tracePt t="9480" x="2495550" y="3346450"/>
          <p14:tracePt t="9496" x="2654300" y="3409950"/>
          <p14:tracePt t="9513" x="2857500" y="3492500"/>
          <p14:tracePt t="9530" x="3092450" y="3530600"/>
          <p14:tracePt t="9530" x="3181350" y="3556000"/>
          <p14:tracePt t="9547" x="3390900" y="3619500"/>
          <p14:tracePt t="9564" x="3575050" y="3657600"/>
          <p14:tracePt t="9580" x="3841750" y="3657600"/>
          <p14:tracePt t="9597" x="4152900" y="3657600"/>
          <p14:tracePt t="9613" x="4597400" y="3657600"/>
          <p14:tracePt t="9630" x="4972050" y="3657600"/>
          <p14:tracePt t="9647" x="5480050" y="3657600"/>
          <p14:tracePt t="9663" x="5949950" y="3663950"/>
          <p14:tracePt t="9680" x="6286500" y="3663950"/>
          <p14:tracePt t="9697" x="6489700" y="3663950"/>
          <p14:tracePt t="9713" x="6667500" y="3644900"/>
          <p14:tracePt t="9730" x="6845300" y="3575050"/>
          <p14:tracePt t="9730" x="6934200" y="3530600"/>
          <p14:tracePt t="9748" x="7366000" y="3295650"/>
          <p14:tracePt t="9764" x="7950200" y="2971800"/>
          <p14:tracePt t="9780" x="8477250" y="2635250"/>
          <p14:tracePt t="9797" x="8648700" y="2514600"/>
          <p14:tracePt t="9814" x="8705850" y="2470150"/>
          <p14:tracePt t="9831" x="8743950" y="2432050"/>
          <p14:tracePt t="9847" x="8769350" y="2400300"/>
          <p14:tracePt t="9864" x="8832850" y="2349500"/>
          <p14:tracePt t="9880" x="8883650" y="2292350"/>
          <p14:tracePt t="9897" x="8947150" y="2222500"/>
          <p14:tracePt t="9914" x="9010650" y="2139950"/>
          <p14:tracePt t="9931" x="9099550" y="1993900"/>
          <p14:tracePt t="9948" x="9118600" y="1936750"/>
          <p14:tracePt t="9964" x="9124950" y="1911350"/>
          <p14:tracePt t="9981" x="9124950" y="1892300"/>
          <p14:tracePt t="9997" x="9124950" y="1879600"/>
          <p14:tracePt t="10014" x="9124950" y="1854200"/>
          <p14:tracePt t="10031" x="9093200" y="1803400"/>
          <p14:tracePt t="10048" x="9042400" y="1720850"/>
          <p14:tracePt t="10064" x="8966200" y="1644650"/>
          <p14:tracePt t="10081" x="8890000" y="1587500"/>
          <p14:tracePt t="10098" x="8807450" y="1549400"/>
          <p14:tracePt t="10114" x="8686800" y="1485900"/>
          <p14:tracePt t="10131" x="8356600" y="1346200"/>
          <p14:tracePt t="10148" x="8128000" y="1263650"/>
          <p14:tracePt t="10165" x="7804150" y="1149350"/>
          <p14:tracePt t="10181" x="7512050" y="1104900"/>
          <p14:tracePt t="10198" x="7213600" y="1041400"/>
          <p14:tracePt t="10214" x="6940550" y="990600"/>
          <p14:tracePt t="10231" x="6705600" y="952500"/>
          <p14:tracePt t="10248" x="6400800" y="876300"/>
          <p14:tracePt t="10264" x="6140450" y="812800"/>
          <p14:tracePt t="10281" x="5759450" y="755650"/>
          <p14:tracePt t="10297" x="5454650" y="723900"/>
          <p14:tracePt t="10314" x="5168900" y="647700"/>
          <p14:tracePt t="10330" x="4686300" y="584200"/>
          <p14:tracePt t="10348" x="4343400" y="546100"/>
          <p14:tracePt t="10365" x="4044950" y="539750"/>
          <p14:tracePt t="10381" x="3638550" y="514350"/>
          <p14:tracePt t="10398" x="3409950" y="514350"/>
          <p14:tracePt t="10415" x="3213100" y="533400"/>
          <p14:tracePt t="10431" x="3048000" y="584200"/>
          <p14:tracePt t="10448" x="2870200" y="641350"/>
          <p14:tracePt t="10466" x="2705100" y="692150"/>
          <p14:tracePt t="10481" x="2552700" y="762000"/>
          <p14:tracePt t="10498" x="2368550" y="863600"/>
          <p14:tracePt t="10515" x="2051050" y="984250"/>
          <p14:tracePt t="10532" x="1835150" y="1079500"/>
          <p14:tracePt t="10548" x="1612900" y="1168400"/>
          <p14:tracePt t="10565" x="1454150" y="1231900"/>
          <p14:tracePt t="10582" x="1333500" y="1333500"/>
          <p14:tracePt t="10598" x="1212850" y="1428750"/>
          <p14:tracePt t="10615" x="1117600" y="1504950"/>
          <p14:tracePt t="10632" x="1035050" y="1593850"/>
          <p14:tracePt t="10648" x="1003300" y="1631950"/>
          <p14:tracePt t="10665" x="977900" y="1682750"/>
          <p14:tracePt t="10682" x="952500" y="1727200"/>
          <p14:tracePt t="10698" x="939800" y="1778000"/>
          <p14:tracePt t="10716" x="939800" y="1822450"/>
          <p14:tracePt t="10732" x="939800" y="1873250"/>
          <p14:tracePt t="10749" x="971550" y="1936750"/>
          <p14:tracePt t="10765" x="1054100" y="2025650"/>
          <p14:tracePt t="10782" x="1149350" y="2127250"/>
          <p14:tracePt t="10799" x="1289050" y="2241550"/>
          <p14:tracePt t="10815" x="1479550" y="2374900"/>
          <p14:tracePt t="10832" x="1714500" y="2559050"/>
          <p14:tracePt t="10849" x="1905000" y="2698750"/>
          <p14:tracePt t="10865" x="2057400" y="2806700"/>
          <p14:tracePt t="10882" x="2298700" y="2959100"/>
          <p14:tracePt t="10899" x="2635250" y="3111500"/>
          <p14:tracePt t="10916" x="2813050" y="3175000"/>
          <p14:tracePt t="10932" x="3048000" y="3232150"/>
          <p14:tracePt t="10949" x="3251200" y="3276600"/>
          <p14:tracePt t="10966" x="3536950" y="3321050"/>
          <p14:tracePt t="10982" x="3835400" y="3327400"/>
          <p14:tracePt t="10999" x="4089400" y="3327400"/>
          <p14:tracePt t="11016" x="4273550" y="3327400"/>
          <p14:tracePt t="11032" x="4356100" y="3327400"/>
          <p14:tracePt t="11049" x="4445000" y="3327400"/>
          <p14:tracePt t="11067" x="4495800" y="3327400"/>
          <p14:tracePt t="11082" x="4584700" y="3327400"/>
          <p14:tracePt t="11100" x="4648200" y="3327400"/>
          <p14:tracePt t="11116" x="4730750" y="3327400"/>
          <p14:tracePt t="11132" x="4838700" y="3340100"/>
          <p14:tracePt t="11150" x="4927600" y="3352800"/>
          <p14:tracePt t="11166" x="5029200" y="3352800"/>
          <p14:tracePt t="11183" x="5124450" y="3352800"/>
          <p14:tracePt t="11199" x="5194300" y="3352800"/>
          <p14:tracePt t="11216" x="5264150" y="3352800"/>
          <p14:tracePt t="11232" x="5321300" y="3352800"/>
          <p14:tracePt t="11249" x="5378450" y="3352800"/>
          <p14:tracePt t="11266" x="5435600" y="3352800"/>
          <p14:tracePt t="11283" x="5530850" y="3352800"/>
          <p14:tracePt t="11300" x="5588000" y="3352800"/>
          <p14:tracePt t="11316" x="5626100" y="3352800"/>
          <p14:tracePt t="11333" x="5676900" y="3346450"/>
          <p14:tracePt t="11349" x="5753100" y="3346450"/>
          <p14:tracePt t="11366" x="5829300" y="3333750"/>
          <p14:tracePt t="11383" x="5911850" y="3314700"/>
          <p14:tracePt t="11400" x="5969000" y="3314700"/>
          <p14:tracePt t="11416" x="5988050" y="3314700"/>
          <p14:tracePt t="11433" x="5994400" y="3308350"/>
          <p14:tracePt t="11579" x="0" y="0"/>
        </p14:tracePtLst>
        <p14:tracePtLst>
          <p14:tracePt t="17924" x="4483100" y="2673350"/>
          <p14:tracePt t="17940" x="4495800" y="2667000"/>
          <p14:tracePt t="17948" x="4521200" y="2654300"/>
          <p14:tracePt t="17956" x="4546600" y="2641600"/>
          <p14:tracePt t="17964" x="4635500" y="2578100"/>
          <p14:tracePt t="17980" x="4743450" y="2501900"/>
          <p14:tracePt t="17996" x="4864100" y="2406650"/>
          <p14:tracePt t="18011" x="4991100" y="2330450"/>
          <p14:tracePt t="18028" x="5130800" y="2260600"/>
          <p14:tracePt t="18044" x="5213350" y="2216150"/>
          <p14:tracePt t="18068" x="5232400" y="2197100"/>
          <p14:tracePt t="18084" x="5245100" y="2190750"/>
          <p14:tracePt t="18108" x="5245100" y="2184400"/>
          <p14:tracePt t="18133" x="5245100" y="2178050"/>
          <p14:tracePt t="18140" x="5245100" y="2171700"/>
          <p14:tracePt t="18149" x="5245100" y="2159000"/>
          <p14:tracePt t="18165" x="5238750" y="2114550"/>
          <p14:tracePt t="18177" x="5200650" y="2070100"/>
          <p14:tracePt t="18194" x="5187950" y="2051050"/>
          <p14:tracePt t="18212" x="5149850" y="2025650"/>
          <p14:tracePt t="18212" x="5130800" y="1993900"/>
          <p14:tracePt t="18229" x="5073650" y="1962150"/>
          <p14:tracePt t="18244" x="5003800" y="1924050"/>
          <p14:tracePt t="18261" x="4927600" y="1885950"/>
          <p14:tracePt t="18278" x="4838700" y="1847850"/>
          <p14:tracePt t="18294" x="4737100" y="1816100"/>
          <p14:tracePt t="18311" x="4654550" y="1797050"/>
          <p14:tracePt t="18328" x="4584700" y="1778000"/>
          <p14:tracePt t="18344" x="4508500" y="1765300"/>
          <p14:tracePt t="18361" x="4425950" y="1733550"/>
          <p14:tracePt t="18378" x="4324350" y="1708150"/>
          <p14:tracePt t="18394" x="4191000" y="1695450"/>
          <p14:tracePt t="18411" x="4013200" y="1676400"/>
          <p14:tracePt t="18428" x="3905250" y="1676400"/>
          <p14:tracePt t="18445" x="3803650" y="1676400"/>
          <p14:tracePt t="18461" x="3683000" y="1676400"/>
          <p14:tracePt t="18478" x="3562350" y="1676400"/>
          <p14:tracePt t="18495" x="3422650" y="1676400"/>
          <p14:tracePt t="18511" x="3314700" y="1676400"/>
          <p14:tracePt t="18528" x="3181350" y="1676400"/>
          <p14:tracePt t="18545" x="3060700" y="1676400"/>
          <p14:tracePt t="18561" x="2901950" y="1676400"/>
          <p14:tracePt t="18578" x="2698750" y="1682750"/>
          <p14:tracePt t="18595" x="2463800" y="1708150"/>
          <p14:tracePt t="18611" x="2146300" y="1765300"/>
          <p14:tracePt t="18628" x="1987550" y="1790700"/>
          <p14:tracePt t="18645" x="1898650" y="1803400"/>
          <p14:tracePt t="18661" x="1847850" y="1809750"/>
          <p14:tracePt t="18679" x="1822450" y="1822450"/>
          <p14:tracePt t="18716" x="1809750" y="1835150"/>
          <p14:tracePt t="18717" x="1797050" y="1835150"/>
          <p14:tracePt t="18728" x="1778000" y="1866900"/>
          <p14:tracePt t="18745" x="1758950" y="1885950"/>
          <p14:tracePt t="18762" x="1746250" y="1911350"/>
          <p14:tracePt t="18778" x="1746250" y="1930400"/>
          <p14:tracePt t="18795" x="1752600" y="2025650"/>
          <p14:tracePt t="18813" x="1828800" y="2114550"/>
          <p14:tracePt t="18829" x="1924050" y="2222500"/>
          <p14:tracePt t="18845" x="2019300" y="2305050"/>
          <p14:tracePt t="18862" x="2159000" y="2381250"/>
          <p14:tracePt t="18879" x="2241550" y="2419350"/>
          <p14:tracePt t="18895" x="2317750" y="2457450"/>
          <p14:tracePt t="18912" x="2406650" y="2495550"/>
          <p14:tracePt t="18929" x="2508250" y="2533650"/>
          <p14:tracePt t="18945" x="2667000" y="2571750"/>
          <p14:tracePt t="18963" x="2832100" y="2597150"/>
          <p14:tracePt t="18979" x="3048000" y="2616200"/>
          <p14:tracePt t="18979" x="3143250" y="2616200"/>
          <p14:tracePt t="18996" x="3327400" y="2641600"/>
          <p14:tracePt t="19012" x="3492500" y="2641600"/>
          <p14:tracePt t="19029" x="3600450" y="2641600"/>
          <p14:tracePt t="19045" x="3695700" y="2641600"/>
          <p14:tracePt t="19062" x="3829050" y="2641600"/>
          <p14:tracePt t="19079" x="3949700" y="2628900"/>
          <p14:tracePt t="19095" x="4127500" y="2597150"/>
          <p14:tracePt t="19112" x="4445000" y="2546350"/>
          <p14:tracePt t="19129" x="4756150" y="2444750"/>
          <p14:tracePt t="19145" x="4902200" y="2381250"/>
          <p14:tracePt t="19162" x="4965700" y="2317750"/>
          <p14:tracePt t="19162" x="4972050" y="2317750"/>
          <p14:tracePt t="19180" x="4972050" y="2298700"/>
          <p14:tracePt t="19196" x="4972050" y="2279650"/>
          <p14:tracePt t="19213" x="4946650" y="2254250"/>
          <p14:tracePt t="19230" x="4902200" y="2209800"/>
          <p14:tracePt t="19246" x="4845050" y="2165350"/>
          <p14:tracePt t="19263" x="4768850" y="2133600"/>
          <p14:tracePt t="19279" x="4692650" y="2076450"/>
          <p14:tracePt t="19296" x="4610100" y="2038350"/>
          <p14:tracePt t="19312" x="4514850" y="2006600"/>
          <p14:tracePt t="19329" x="4400550" y="1955800"/>
          <p14:tracePt t="19346" x="4286250" y="1924050"/>
          <p14:tracePt t="19363" x="4127500" y="1905000"/>
          <p14:tracePt t="19379" x="3848100" y="1892300"/>
          <p14:tracePt t="19396" x="3632200" y="1879600"/>
          <p14:tracePt t="19413" x="3441700" y="1879600"/>
          <p14:tracePt t="19429" x="3263900" y="1879600"/>
          <p14:tracePt t="19446" x="3092450" y="1879600"/>
          <p14:tracePt t="19462" x="2940050" y="1879600"/>
          <p14:tracePt t="19480" x="2813050" y="1879600"/>
          <p14:tracePt t="19496" x="2711450" y="1879600"/>
          <p14:tracePt t="19513" x="2628900" y="1905000"/>
          <p14:tracePt t="19529" x="2527300" y="1930400"/>
          <p14:tracePt t="19546" x="2432050" y="1974850"/>
          <p14:tracePt t="19563" x="2266950" y="2025650"/>
          <p14:tracePt t="19581" x="2127250" y="2051050"/>
          <p14:tracePt t="19598" x="1968500" y="2076450"/>
          <p14:tracePt t="19613" x="1873250" y="2139950"/>
          <p14:tracePt t="19630" x="1822450" y="2190750"/>
          <p14:tracePt t="19646" x="1816100" y="2260600"/>
          <p14:tracePt t="19663" x="1816100" y="2330450"/>
          <p14:tracePt t="19680" x="1822450" y="2368550"/>
          <p14:tracePt t="19697" x="1841500" y="2387600"/>
          <p14:tracePt t="19713" x="1873250" y="2393950"/>
          <p14:tracePt t="19730" x="1898650" y="2400300"/>
          <p14:tracePt t="19747" x="1968500" y="2413000"/>
          <p14:tracePt t="19765" x="2012950" y="2425700"/>
          <p14:tracePt t="19780" x="2171700" y="2457450"/>
          <p14:tracePt t="19797" x="2235200" y="2457450"/>
          <p14:tracePt t="19813" x="2298700" y="2457450"/>
          <p14:tracePt t="19830" x="2355850" y="2457450"/>
          <p14:tracePt t="19847" x="2413000" y="2457450"/>
          <p14:tracePt t="19863" x="2451100" y="2457450"/>
          <p14:tracePt t="19880" x="2482850" y="2451100"/>
          <p14:tracePt t="19897" x="2514600" y="2432050"/>
          <p14:tracePt t="19913" x="2533650" y="2419350"/>
          <p14:tracePt t="19930" x="2565400" y="2393950"/>
          <p14:tracePt t="19947" x="2565400" y="2387600"/>
          <p14:tracePt t="19964" x="2571750" y="2387600"/>
          <p14:tracePt t="19980" x="2578100" y="2374900"/>
          <p14:tracePt t="19997" x="2578100" y="2362200"/>
          <p14:tracePt t="20014" x="2578100" y="2330450"/>
          <p14:tracePt t="20030" x="2578100" y="2298700"/>
          <p14:tracePt t="20047" x="2552700" y="2254250"/>
          <p14:tracePt t="20064" x="2533650" y="2235200"/>
          <p14:tracePt t="20081" x="2508250" y="2222500"/>
          <p14:tracePt t="20097" x="2476500" y="2209800"/>
          <p14:tracePt t="20114" x="2413000" y="2209800"/>
          <p14:tracePt t="20130" x="2368550" y="2209800"/>
          <p14:tracePt t="20147" x="2241550" y="2209800"/>
          <p14:tracePt t="20164" x="2133600" y="2222500"/>
          <p14:tracePt t="20181" x="2032000" y="2247900"/>
          <p14:tracePt t="20198" x="1955800" y="2292350"/>
          <p14:tracePt t="20214" x="1917700" y="2324100"/>
          <p14:tracePt t="20231" x="1905000" y="2355850"/>
          <p14:tracePt t="20247" x="1905000" y="2387600"/>
          <p14:tracePt t="20264" x="1905000" y="2413000"/>
          <p14:tracePt t="20282" x="1917700" y="2425700"/>
          <p14:tracePt t="20298" x="1949450" y="2432050"/>
          <p14:tracePt t="20314" x="2000250" y="2444750"/>
          <p14:tracePt t="20331" x="2120900" y="2457450"/>
          <p14:tracePt t="20349" x="2235200" y="2476500"/>
          <p14:tracePt t="20366" x="2368550" y="2501900"/>
          <p14:tracePt t="20381" x="2520950" y="2501900"/>
          <p14:tracePt t="20398" x="2628900" y="2501900"/>
          <p14:tracePt t="20415" x="2743200" y="2476500"/>
          <p14:tracePt t="20431" x="2832100" y="2425700"/>
          <p14:tracePt t="20448" x="2914650" y="2381250"/>
          <p14:tracePt t="20464" x="2984500" y="2330450"/>
          <p14:tracePt t="20481" x="3022600" y="2305050"/>
          <p14:tracePt t="20498" x="3048000" y="2286000"/>
          <p14:tracePt t="20515" x="3073400" y="2273300"/>
          <p14:tracePt t="20531" x="3079750" y="2260600"/>
          <p14:tracePt t="20548" x="3092450" y="2247900"/>
          <p14:tracePt t="20684" x="3079750" y="2247900"/>
          <p14:tracePt t="20690" x="3073400" y="2247900"/>
          <p14:tracePt t="20700" x="3048000" y="2247900"/>
          <p14:tracePt t="20701" x="2997200" y="2241550"/>
          <p14:tracePt t="20716" x="2959100" y="2228850"/>
          <p14:tracePt t="20731" x="2806700" y="2216150"/>
          <p14:tracePt t="20748" x="2705100" y="2216150"/>
          <p14:tracePt t="20765" x="2597150" y="2216150"/>
          <p14:tracePt t="20782" x="2527300" y="2216150"/>
          <p14:tracePt t="20798" x="2482850" y="2254250"/>
          <p14:tracePt t="20815" x="2438400" y="2298700"/>
          <p14:tracePt t="20832" x="2425700" y="2336800"/>
          <p14:tracePt t="20848" x="2419350" y="2381250"/>
          <p14:tracePt t="20865" x="2419350" y="2425700"/>
          <p14:tracePt t="20882" x="2419350" y="2451100"/>
          <p14:tracePt t="20899" x="2425700" y="2476500"/>
          <p14:tracePt t="20899" x="2457450" y="2489200"/>
          <p14:tracePt t="20917" x="2520950" y="2495550"/>
          <p14:tracePt t="20932" x="2628900" y="2508250"/>
          <p14:tracePt t="20949" x="2781300" y="2508250"/>
          <p14:tracePt t="20965" x="3028950" y="2508250"/>
          <p14:tracePt t="20982" x="3276600" y="2508250"/>
          <p14:tracePt t="20999" x="3638550" y="2501900"/>
          <p14:tracePt t="21015" x="3975100" y="2457450"/>
          <p14:tracePt t="21032" x="4197350" y="2381250"/>
          <p14:tracePt t="21049" x="4292600" y="2330450"/>
          <p14:tracePt t="21065" x="4324350" y="2286000"/>
          <p14:tracePt t="21082" x="4324350" y="2241550"/>
          <p14:tracePt t="21099" x="4324350" y="2209800"/>
          <p14:tracePt t="21115" x="4298950" y="2152650"/>
          <p14:tracePt t="21132" x="4260850" y="2120900"/>
          <p14:tracePt t="21149" x="4178300" y="2070100"/>
          <p14:tracePt t="21166" x="4051300" y="2038350"/>
          <p14:tracePt t="21182" x="3898900" y="2012950"/>
          <p14:tracePt t="21199" x="3702050" y="1993900"/>
          <p14:tracePt t="21216" x="3416300" y="1993900"/>
          <p14:tracePt t="21232" x="3200400" y="1993900"/>
          <p14:tracePt t="21249" x="2959100" y="2006600"/>
          <p14:tracePt t="21266" x="2774950" y="2063750"/>
          <p14:tracePt t="21283" x="2654300" y="2108200"/>
          <p14:tracePt t="21299" x="2552700" y="2139950"/>
          <p14:tracePt t="21316" x="2520950" y="2159000"/>
          <p14:tracePt t="21333" x="2520950" y="2165350"/>
          <p14:tracePt t="21349" x="2508250" y="2197100"/>
          <p14:tracePt t="21366" x="2508250" y="2216150"/>
          <p14:tracePt t="21383" x="2501900" y="2228850"/>
          <p14:tracePt t="21399" x="2501900" y="2266950"/>
          <p14:tracePt t="21416" x="2508250" y="2311400"/>
          <p14:tracePt t="21433" x="2546350" y="2381250"/>
          <p14:tracePt t="21449" x="2578100" y="2419350"/>
          <p14:tracePt t="21466" x="2673350" y="2489200"/>
          <p14:tracePt t="21483" x="2857500" y="2559050"/>
          <p14:tracePt t="21500" x="2990850" y="2559050"/>
          <p14:tracePt t="21516" x="3162300" y="2559050"/>
          <p14:tracePt t="21533" x="3270250" y="2559050"/>
          <p14:tracePt t="21549" x="3378200" y="2559050"/>
          <p14:tracePt t="21566" x="3517900" y="2527300"/>
          <p14:tracePt t="21583" x="3619500" y="2476500"/>
          <p14:tracePt t="21600" x="3676650" y="2444750"/>
          <p14:tracePt t="21616" x="3702050" y="2413000"/>
          <p14:tracePt t="21633" x="3708400" y="2393950"/>
          <p14:tracePt t="21650" x="3708400" y="2374900"/>
          <p14:tracePt t="21666" x="3708400" y="2355850"/>
          <p14:tracePt t="21684" x="3708400" y="2336800"/>
          <p14:tracePt t="21700" x="3670300" y="2305050"/>
          <p14:tracePt t="21717" x="3575050" y="2254250"/>
          <p14:tracePt t="21734" x="3441700" y="2222500"/>
          <p14:tracePt t="21750" x="3232150" y="2165350"/>
          <p14:tracePt t="21767" x="2990850" y="2139950"/>
          <p14:tracePt t="21783" x="2838450" y="2139950"/>
          <p14:tracePt t="21800" x="2717800" y="2139950"/>
          <p14:tracePt t="21817" x="2622550" y="2178050"/>
          <p14:tracePt t="21833" x="2603500" y="2216150"/>
          <p14:tracePt t="21850" x="2597150" y="2266950"/>
          <p14:tracePt t="21867" x="2597150" y="2324100"/>
          <p14:tracePt t="21884" x="2597150" y="2330450"/>
          <p14:tracePt t="21900" x="2647950" y="2406650"/>
          <p14:tracePt t="21917" x="2692400" y="2432050"/>
          <p14:tracePt t="21933" x="2781300" y="2457450"/>
          <p14:tracePt t="21950" x="2971800" y="2482850"/>
          <p14:tracePt t="21968" x="3225800" y="2495550"/>
          <p14:tracePt t="21984" x="3511550" y="2495550"/>
          <p14:tracePt t="22000" x="3797300" y="2495550"/>
          <p14:tracePt t="22017" x="4133850" y="2457450"/>
          <p14:tracePt t="22034" x="4318000" y="2400300"/>
          <p14:tracePt t="22050" x="4476750" y="2336800"/>
          <p14:tracePt t="22050" x="4540250" y="2298700"/>
          <p14:tracePt t="22068" x="4603750" y="2273300"/>
          <p14:tracePt t="22084" x="4711700" y="2209800"/>
          <p14:tracePt t="22101" x="4718050" y="2197100"/>
          <p14:tracePt t="22117" x="4718050" y="2190750"/>
          <p14:tracePt t="22134" x="4718050" y="2165350"/>
          <p14:tracePt t="22150" x="4718050" y="2139950"/>
          <p14:tracePt t="22167" x="4692650" y="2120900"/>
          <p14:tracePt t="22184" x="4660900" y="2101850"/>
          <p14:tracePt t="22200" x="4584700" y="2070100"/>
          <p14:tracePt t="22216" x="4470400" y="2070100"/>
          <p14:tracePt t="22233" x="4286250" y="2063750"/>
          <p14:tracePt t="22249" x="4076700" y="2063750"/>
          <p14:tracePt t="22266" x="3829050" y="2076450"/>
          <p14:tracePt t="22283" x="3467100" y="2152650"/>
          <p14:tracePt t="22301" x="3276600" y="2190750"/>
          <p14:tracePt t="22317" x="3130550" y="2247900"/>
          <p14:tracePt t="22334" x="3073400" y="2292350"/>
          <p14:tracePt t="22351" x="3067050" y="2311400"/>
          <p14:tracePt t="22368" x="3067050" y="2349500"/>
          <p14:tracePt t="22384" x="3067050" y="2362200"/>
          <p14:tracePt t="22401" x="3073400" y="2425700"/>
          <p14:tracePt t="22418" x="3098800" y="2470150"/>
          <p14:tracePt t="22434" x="3143250" y="2540000"/>
          <p14:tracePt t="22451" x="3219450" y="2590800"/>
          <p14:tracePt t="22468" x="3346450" y="2641600"/>
          <p14:tracePt t="22485" x="3543300" y="2641600"/>
          <p14:tracePt t="22501" x="3759200" y="2641600"/>
          <p14:tracePt t="22518" x="3943350" y="2635250"/>
          <p14:tracePt t="22535" x="4083050" y="2609850"/>
          <p14:tracePt t="22551" x="4178300" y="2597150"/>
          <p14:tracePt t="22569" x="4279900" y="2571750"/>
          <p14:tracePt t="22586" x="4362450" y="2546350"/>
          <p14:tracePt t="22604" x="4406900" y="2508250"/>
          <p14:tracePt t="22619" x="4438650" y="2476500"/>
          <p14:tracePt t="22636" x="4445000" y="2444750"/>
          <p14:tracePt t="22652" x="4451350" y="2374900"/>
          <p14:tracePt t="22669" x="4451350" y="2343150"/>
          <p14:tracePt t="22686" x="4445000" y="2317750"/>
          <p14:tracePt t="22703" x="4419600" y="2292350"/>
          <p14:tracePt t="22719" x="4413250" y="2286000"/>
          <p14:tracePt t="22736" x="4362450" y="2286000"/>
          <p14:tracePt t="22752" x="4286250" y="2286000"/>
          <p14:tracePt t="22769" x="4146550" y="2286000"/>
          <p14:tracePt t="22786" x="3981450" y="2286000"/>
          <p14:tracePt t="22803" x="3867150" y="2317750"/>
          <p14:tracePt t="22819" x="3740150" y="2368550"/>
          <p14:tracePt t="22836" x="3638550" y="2419350"/>
          <p14:tracePt t="22853" x="3505200" y="2476500"/>
          <p14:tracePt t="22869" x="3460750" y="2501900"/>
          <p14:tracePt t="22909" x="3454400" y="2501900"/>
          <p14:tracePt t="22966" x="3454400" y="2508250"/>
          <p14:tracePt t="22980" x="3454400" y="2514600"/>
          <p14:tracePt t="22988" x="3460750" y="2520950"/>
          <p14:tracePt t="22995" x="3479800" y="2520950"/>
          <p14:tracePt t="23003" x="3556000" y="2527300"/>
          <p14:tracePt t="23020" x="3689350" y="2527300"/>
          <p14:tracePt t="23037" x="3810000" y="2470150"/>
          <p14:tracePt t="23053" x="3854450" y="2444750"/>
          <p14:tracePt t="23069" x="3981450" y="2349500"/>
          <p14:tracePt t="23086" x="4013200" y="2324100"/>
          <p14:tracePt t="23102" x="4025900" y="2311400"/>
          <p14:tracePt t="23140" x="4032250" y="2305050"/>
          <p14:tracePt t="23213" x="4025900" y="2292350"/>
          <p14:tracePt t="23228" x="4000500" y="2279650"/>
          <p14:tracePt t="23238" x="3987800" y="2273300"/>
          <p14:tracePt t="23239" x="3949700" y="2254250"/>
          <p14:tracePt t="23254" x="3886200" y="2241550"/>
          <p14:tracePt t="23270" x="3854450" y="2235200"/>
          <p14:tracePt t="23287" x="3810000" y="2235200"/>
          <p14:tracePt t="23304" x="3797300" y="2235200"/>
          <p14:tracePt t="23320" x="3790950" y="2235200"/>
          <p14:tracePt t="23604" x="0" y="0"/>
        </p14:tracePtLst>
        <p14:tracePtLst>
          <p14:tracePt t="26448" x="3365500" y="2482850"/>
          <p14:tracePt t="26541" x="3384550" y="2482850"/>
          <p14:tracePt t="26550" x="3403600" y="2482850"/>
          <p14:tracePt t="26558" x="3454400" y="2495550"/>
          <p14:tracePt t="26568" x="3511550" y="2501900"/>
          <p14:tracePt t="26581" x="3619500" y="2527300"/>
          <p14:tracePt t="26598" x="3752850" y="2540000"/>
          <p14:tracePt t="26614" x="3835400" y="2552700"/>
          <p14:tracePt t="26630" x="3898900" y="2552700"/>
          <p14:tracePt t="26645" x="4013200" y="2571750"/>
          <p14:tracePt t="26662" x="4197350" y="2603500"/>
          <p14:tracePt t="26677" x="4514850" y="2673350"/>
          <p14:tracePt t="26693" x="4838700" y="2711450"/>
          <p14:tracePt t="26693" x="4927600" y="2711450"/>
          <p14:tracePt t="26726" x="5124450" y="2711450"/>
          <p14:tracePt t="26742" x="5314950" y="2711450"/>
          <p14:tracePt t="26749" x="5448300" y="2711450"/>
          <p14:tracePt t="26759" x="5530850" y="2692400"/>
          <p14:tracePt t="26776" x="5607050" y="2686050"/>
          <p14:tracePt t="26797" x="5715000" y="2686050"/>
          <p14:tracePt t="26813" x="5848350" y="2686050"/>
          <p14:tracePt t="26827" x="5975350" y="2686050"/>
          <p14:tracePt t="26842" x="6146800" y="2622550"/>
          <p14:tracePt t="26859" x="6261100" y="2559050"/>
          <p14:tracePt t="26876" x="6413500" y="2444750"/>
          <p14:tracePt t="26893" x="6559550" y="2355850"/>
          <p14:tracePt t="26910" x="6584950" y="2343150"/>
          <p14:tracePt t="26958" x="6584950" y="2330450"/>
          <p14:tracePt t="26965" x="6572250" y="2305050"/>
          <p14:tracePt t="26973" x="6489700" y="2235200"/>
          <p14:tracePt t="26993" x="6464300" y="2216150"/>
          <p14:tracePt t="26994" x="6400800" y="2184400"/>
          <p14:tracePt t="27009" x="6318250" y="2152650"/>
          <p14:tracePt t="27026" x="6210300" y="2095500"/>
          <p14:tracePt t="27043" x="6038850" y="2032000"/>
          <p14:tracePt t="27060" x="5873750" y="1981200"/>
          <p14:tracePt t="27076" x="5632450" y="1924050"/>
          <p14:tracePt t="27093" x="5353050" y="1879600"/>
          <p14:tracePt t="27110" x="5168900" y="1866900"/>
          <p14:tracePt t="27127" x="4972050" y="1866900"/>
          <p14:tracePt t="27143" x="4756150" y="1860550"/>
          <p14:tracePt t="27160" x="4527550" y="1841500"/>
          <p14:tracePt t="27176" x="4260850" y="1841500"/>
          <p14:tracePt t="27193" x="4038600" y="1841500"/>
          <p14:tracePt t="27210" x="3854450" y="1841500"/>
          <p14:tracePt t="27227" x="3683000" y="1841500"/>
          <p14:tracePt t="27243" x="3524250" y="1866900"/>
          <p14:tracePt t="27260" x="3359150" y="1911350"/>
          <p14:tracePt t="27276" x="3149600" y="1981200"/>
          <p14:tracePt t="27294" x="2984500" y="2063750"/>
          <p14:tracePt t="27310" x="2857500" y="2120900"/>
          <p14:tracePt t="27327" x="2762250" y="2159000"/>
          <p14:tracePt t="27343" x="2698750" y="2209800"/>
          <p14:tracePt t="27360" x="2679700" y="2254250"/>
          <p14:tracePt t="27377" x="2647950" y="2349500"/>
          <p14:tracePt t="27394" x="2641600" y="2438400"/>
          <p14:tracePt t="27410" x="2628900" y="2540000"/>
          <p14:tracePt t="27427" x="2622550" y="2647950"/>
          <p14:tracePt t="27444" x="2622550" y="2698750"/>
          <p14:tracePt t="27460" x="2622550" y="2749550"/>
          <p14:tracePt t="27477" x="2660650" y="2781300"/>
          <p14:tracePt t="27494" x="2705100" y="2787650"/>
          <p14:tracePt t="27510" x="2806700" y="2800350"/>
          <p14:tracePt t="27527" x="2927350" y="2844800"/>
          <p14:tracePt t="27544" x="3130550" y="2914650"/>
          <p14:tracePt t="27561" x="3511550" y="2997200"/>
          <p14:tracePt t="27577" x="3930650" y="3048000"/>
          <p14:tracePt t="27594" x="4311650" y="3060700"/>
          <p14:tracePt t="27610" x="4622800" y="3060700"/>
          <p14:tracePt t="27627" x="4953000" y="3060700"/>
          <p14:tracePt t="27644" x="5251450" y="3067050"/>
          <p14:tracePt t="27661" x="5721350" y="3067050"/>
          <p14:tracePt t="27678" x="6203950" y="3067050"/>
          <p14:tracePt t="27694" x="6629400" y="3067050"/>
          <p14:tracePt t="27711" x="6940550" y="3067050"/>
          <p14:tracePt t="27727" x="7258050" y="3079750"/>
          <p14:tracePt t="27744" x="7524750" y="3079750"/>
          <p14:tracePt t="27761" x="7696200" y="3079750"/>
          <p14:tracePt t="27777" x="7848600" y="3079750"/>
          <p14:tracePt t="27795" x="7981950" y="3067050"/>
          <p14:tracePt t="27811" x="8134350" y="3060700"/>
          <p14:tracePt t="27828" x="8267700" y="3009900"/>
          <p14:tracePt t="27844" x="8407400" y="2933700"/>
          <p14:tracePt t="27844" x="8464550" y="2870200"/>
          <p14:tracePt t="27862" x="8489950" y="2774950"/>
          <p14:tracePt t="27878" x="8489950" y="2717800"/>
          <p14:tracePt t="27894" x="8489950" y="2692400"/>
          <p14:tracePt t="27911" x="8489950" y="2673350"/>
          <p14:tracePt t="27928" x="8483600" y="2641600"/>
          <p14:tracePt t="27944" x="8451850" y="2609850"/>
          <p14:tracePt t="27961" x="8401050" y="2578100"/>
          <p14:tracePt t="27978" x="8274050" y="2527300"/>
          <p14:tracePt t="27994" x="8083550" y="2463800"/>
          <p14:tracePt t="28011" x="7766050" y="2368550"/>
          <p14:tracePt t="28028" x="7321550" y="2292350"/>
          <p14:tracePt t="28028" x="7137400" y="2279650"/>
          <p14:tracePt t="28046" x="6642100" y="2197100"/>
          <p14:tracePt t="28062" x="6178550" y="2133600"/>
          <p14:tracePt t="28078" x="5759450" y="2089150"/>
          <p14:tracePt t="28094" x="5429250" y="2089150"/>
          <p14:tracePt t="28111" x="5175250" y="2089150"/>
          <p14:tracePt t="28128" x="4972050" y="2089150"/>
          <p14:tracePt t="28144" x="4787900" y="2089150"/>
          <p14:tracePt t="28161" x="4565650" y="2095500"/>
          <p14:tracePt t="28177" x="4330700" y="2146300"/>
          <p14:tracePt t="28193" x="4159250" y="2171700"/>
          <p14:tracePt t="28210" x="3968750" y="2197100"/>
          <p14:tracePt t="28227" x="3784600" y="2216150"/>
          <p14:tracePt t="28244" x="3536950" y="2216150"/>
          <p14:tracePt t="28262" x="3403600" y="2216150"/>
          <p14:tracePt t="28278" x="3346450" y="2235200"/>
          <p14:tracePt t="28295" x="3308350" y="2247900"/>
          <p14:tracePt t="28312" x="3251200" y="2279650"/>
          <p14:tracePt t="28328" x="3225800" y="2298700"/>
          <p14:tracePt t="28345" x="3194050" y="2317750"/>
          <p14:tracePt t="28362" x="3187700" y="2330450"/>
          <p14:tracePt t="28379" x="3181350" y="2343150"/>
          <p14:tracePt t="28395" x="3181350" y="2374900"/>
          <p14:tracePt t="28412" x="3181350" y="2406650"/>
          <p14:tracePt t="28428" x="3206750" y="2482850"/>
          <p14:tracePt t="28446" x="3238500" y="2520950"/>
          <p14:tracePt t="28462" x="3276600" y="2546350"/>
          <p14:tracePt t="28478" x="3289300" y="2552700"/>
          <p14:tracePt t="28495" x="3321050" y="2565400"/>
          <p14:tracePt t="28512" x="3371850" y="2565400"/>
          <p14:tracePt t="28529" x="3448050" y="2571750"/>
          <p14:tracePt t="28545" x="3619500" y="2571750"/>
          <p14:tracePt t="28562" x="3797300" y="2571750"/>
          <p14:tracePt t="28579" x="3975100" y="2571750"/>
          <p14:tracePt t="28596" x="4152900" y="2571750"/>
          <p14:tracePt t="28612" x="4298950" y="2571750"/>
          <p14:tracePt t="28629" x="4495800" y="2571750"/>
          <p14:tracePt t="28646" x="4667250" y="2571750"/>
          <p14:tracePt t="28661" x="4819650" y="2565400"/>
          <p14:tracePt t="28678" x="4959350" y="2527300"/>
          <p14:tracePt t="28695" x="5022850" y="2482850"/>
          <p14:tracePt t="28712" x="5048250" y="2451100"/>
          <p14:tracePt t="28729" x="5048250" y="2438400"/>
          <p14:tracePt t="28746" x="5048250" y="2413000"/>
          <p14:tracePt t="28762" x="5016500" y="2349500"/>
          <p14:tracePt t="28779" x="4927600" y="2286000"/>
          <p14:tracePt t="28796" x="4826000" y="2197100"/>
          <p14:tracePt t="28796" x="4768850" y="2159000"/>
          <p14:tracePt t="28814" x="4610100" y="2101850"/>
          <p14:tracePt t="28830" x="4406900" y="2012950"/>
          <p14:tracePt t="28846" x="4102100" y="1885950"/>
          <p14:tracePt t="28863" x="3714750" y="1803400"/>
          <p14:tracePt t="28896" x="3340100" y="1765300"/>
          <p14:tracePt t="28912" x="3073400" y="1746250"/>
          <p14:tracePt t="28914" x="2933700" y="1746250"/>
          <p14:tracePt t="28929" x="2838450" y="1758950"/>
          <p14:tracePt t="28946" x="2762250" y="1835150"/>
          <p14:tracePt t="28963" x="2673350" y="1892300"/>
          <p14:tracePt t="28979" x="2590800" y="1974850"/>
          <p14:tracePt t="28996" x="2540000" y="2032000"/>
          <p14:tracePt t="28996" x="2527300" y="2063750"/>
          <p14:tracePt t="29014" x="2501900" y="2159000"/>
          <p14:tracePt t="29030" x="2501900" y="2254250"/>
          <p14:tracePt t="29047" x="2501900" y="2374900"/>
          <p14:tracePt t="29063" x="2533650" y="2501900"/>
          <p14:tracePt t="29079" x="2622550" y="2622550"/>
          <p14:tracePt t="29096" x="2730500" y="2724150"/>
          <p14:tracePt t="29113" x="2787650" y="2736850"/>
          <p14:tracePt t="29130" x="2876550" y="2762250"/>
          <p14:tracePt t="29146" x="3060700" y="2787650"/>
          <p14:tracePt t="29163" x="3365500" y="2787650"/>
          <p14:tracePt t="29180" x="3702050" y="2787650"/>
          <p14:tracePt t="29196" x="4362450" y="2787650"/>
          <p14:tracePt t="29214" x="4559300" y="2787650"/>
          <p14:tracePt t="29230" x="5080000" y="2781300"/>
          <p14:tracePt t="29246" x="5365750" y="2705100"/>
          <p14:tracePt t="29263" x="5537200" y="2597150"/>
          <p14:tracePt t="29280" x="5562600" y="2527300"/>
          <p14:tracePt t="29296" x="5562600" y="2470150"/>
          <p14:tracePt t="29313" x="5562600" y="2432050"/>
          <p14:tracePt t="29330" x="5537200" y="2393950"/>
          <p14:tracePt t="29347" x="5467350" y="2336800"/>
          <p14:tracePt t="29363" x="5359400" y="2279650"/>
          <p14:tracePt t="29380" x="5181600" y="2197100"/>
          <p14:tracePt t="29397" x="4838700" y="2076450"/>
          <p14:tracePt t="29413" x="4210050" y="1873250"/>
          <p14:tracePt t="29430" x="3810000" y="1809750"/>
          <p14:tracePt t="29447" x="3505200" y="1790700"/>
          <p14:tracePt t="29464" x="3206750" y="1778000"/>
          <p14:tracePt t="29480" x="2984500" y="1778000"/>
          <p14:tracePt t="29497" x="2794000" y="1816100"/>
          <p14:tracePt t="29514" x="2705100" y="1873250"/>
          <p14:tracePt t="29530" x="2673350" y="1917700"/>
          <p14:tracePt t="29547" x="2654300" y="1962150"/>
          <p14:tracePt t="29564" x="2654300" y="2000250"/>
          <p14:tracePt t="29580" x="2654300" y="2057400"/>
          <p14:tracePt t="29597" x="2660650" y="2120900"/>
          <p14:tracePt t="29614" x="2673350" y="2133600"/>
          <p14:tracePt t="29630" x="2686050" y="2139950"/>
          <p14:tracePt t="29647" x="2730500" y="2139950"/>
          <p14:tracePt t="29664" x="2813050" y="2139950"/>
          <p14:tracePt t="29680" x="2946400" y="2165350"/>
          <p14:tracePt t="29697" x="3124200" y="2209800"/>
          <p14:tracePt t="29714" x="3346450" y="2247900"/>
          <p14:tracePt t="29731" x="3517900" y="2273300"/>
          <p14:tracePt t="29747" x="3619500" y="2279650"/>
          <p14:tracePt t="29764" x="3638550" y="2279650"/>
          <p14:tracePt t="29781" x="3644900" y="2279650"/>
          <p14:tracePt t="29798" x="3683000" y="2241550"/>
          <p14:tracePt t="29814" x="3714750" y="2159000"/>
          <p14:tracePt t="29831" x="3714750" y="2070100"/>
          <p14:tracePt t="29848" x="3714750" y="2006600"/>
          <p14:tracePt t="29864" x="3714750" y="1936750"/>
          <p14:tracePt t="29881" x="3714750" y="1911350"/>
          <p14:tracePt t="29897" x="3683000" y="1847850"/>
          <p14:tracePt t="29914" x="3651250" y="1790700"/>
          <p14:tracePt t="29932" x="3587750" y="1695450"/>
          <p14:tracePt t="29947" x="3473450" y="1574800"/>
          <p14:tracePt t="29964" x="3213100" y="1314450"/>
          <p14:tracePt t="29982" x="3092450" y="1219200"/>
          <p14:tracePt t="29998" x="3003550" y="1155700"/>
          <p14:tracePt t="30015" x="2901950" y="1104900"/>
          <p14:tracePt t="30031" x="2800350" y="1079500"/>
          <p14:tracePt t="30048" x="2686050" y="1079500"/>
          <p14:tracePt t="30065" x="2559050" y="1085850"/>
          <p14:tracePt t="30081" x="2387600" y="1181100"/>
          <p14:tracePt t="30098" x="2247900" y="1282700"/>
          <p14:tracePt t="30115" x="2114550" y="1384300"/>
          <p14:tracePt t="30131" x="2057400" y="1498600"/>
          <p14:tracePt t="30148" x="2038350" y="1625600"/>
          <p14:tracePt t="30165" x="2038350" y="1758950"/>
          <p14:tracePt t="30182" x="2095500" y="1822450"/>
          <p14:tracePt t="30200" x="2165350" y="1841500"/>
          <p14:tracePt t="30215" x="2266950" y="1854200"/>
          <p14:tracePt t="30231" x="2425700" y="1854200"/>
          <p14:tracePt t="30248" x="2679700" y="1854200"/>
          <p14:tracePt t="30265" x="3111500" y="1784350"/>
          <p14:tracePt t="30282" x="3517900" y="1714500"/>
          <p14:tracePt t="30298" x="3822700" y="1638300"/>
          <p14:tracePt t="30315" x="4070350" y="1511300"/>
          <p14:tracePt t="30331" x="4146550" y="1447800"/>
          <p14:tracePt t="30348" x="4159250" y="1301750"/>
          <p14:tracePt t="30365" x="4159250" y="1250950"/>
          <p14:tracePt t="30383" x="4114800" y="1206500"/>
          <p14:tracePt t="30399" x="4095750" y="1193800"/>
          <p14:tracePt t="30415" x="4064000" y="1181100"/>
          <p14:tracePt t="30432" x="4019550" y="1162050"/>
          <p14:tracePt t="30448" x="3917950" y="1130300"/>
          <p14:tracePt t="30465" x="3771900" y="1085850"/>
          <p14:tracePt t="30482" x="3587750" y="1066800"/>
          <p14:tracePt t="30499" x="3359150" y="1066800"/>
          <p14:tracePt t="30515" x="3181350" y="1085850"/>
          <p14:tracePt t="30532" x="3022600" y="1168400"/>
          <p14:tracePt t="30532" x="2997200" y="1187450"/>
          <p14:tracePt t="30550" x="2952750" y="1250950"/>
          <p14:tracePt t="30565" x="2921000" y="1358900"/>
          <p14:tracePt t="30583" x="2921000" y="1371600"/>
          <p14:tracePt t="30781" x="2921000" y="1377950"/>
          <p14:tracePt t="30797" x="2933700" y="1371600"/>
          <p14:tracePt t="30798" x="2946400" y="1365250"/>
          <p14:tracePt t="30808" x="2959100" y="1333500"/>
          <p14:tracePt t="30815" x="2978150" y="1301750"/>
          <p14:tracePt t="30832" x="2997200" y="1282700"/>
          <p14:tracePt t="30850" x="3009900" y="1276350"/>
          <p14:tracePt t="30866" x="3016250" y="1270000"/>
          <p14:tracePt t="30883" x="3028950" y="1270000"/>
          <p14:tracePt t="30989" x="3035300" y="1270000"/>
          <p14:tracePt t="30998" x="3041650" y="1270000"/>
          <p14:tracePt t="31021" x="3041650" y="1282700"/>
          <p14:tracePt t="31029" x="3041650" y="1289050"/>
          <p14:tracePt t="31037" x="3041650" y="1295400"/>
          <p14:tracePt t="31045" x="3041650" y="1308100"/>
          <p14:tracePt t="31052" x="3048000" y="1339850"/>
          <p14:tracePt t="31066" x="3048000" y="1358900"/>
          <p14:tracePt t="31083" x="3048000" y="1371600"/>
          <p14:tracePt t="31239" x="0" y="0"/>
        </p14:tracePtLst>
        <p14:tracePtLst>
          <p14:tracePt t="33969" x="2571750" y="3232150"/>
          <p14:tracePt t="34022" x="2584450" y="3232150"/>
          <p14:tracePt t="34031" x="2603500" y="3232150"/>
          <p14:tracePt t="34038" x="2667000" y="3225800"/>
          <p14:tracePt t="34054" x="2800350" y="3219450"/>
          <p14:tracePt t="34070" x="2914650" y="3213100"/>
          <p14:tracePt t="34086" x="3041650" y="3200400"/>
          <p14:tracePt t="34102" x="3162300" y="3194050"/>
          <p14:tracePt t="34118" x="3251200" y="3187700"/>
          <p14:tracePt t="34124" x="3384550" y="3187700"/>
          <p14:tracePt t="34142" x="3536950" y="3187700"/>
          <p14:tracePt t="34158" x="3683000" y="3187700"/>
          <p14:tracePt t="34174" x="3848100" y="3187700"/>
          <p14:tracePt t="34190" x="3968750" y="3187700"/>
          <p14:tracePt t="34206" x="4095750" y="3187700"/>
          <p14:tracePt t="34222" x="4292600" y="3187700"/>
          <p14:tracePt t="34246" x="4464050" y="3187700"/>
          <p14:tracePt t="34262" x="4641850" y="3187700"/>
          <p14:tracePt t="34278" x="4800600" y="3187700"/>
          <p14:tracePt t="34294" x="4940300" y="3187700"/>
          <p14:tracePt t="34305" x="5041900" y="3187700"/>
          <p14:tracePt t="34338" x="5092700" y="3175000"/>
          <p14:tracePt t="34355" x="5105400" y="3168650"/>
          <p14:tracePt t="34358" x="5118100" y="3155950"/>
          <p14:tracePt t="34373" x="5124450" y="3149600"/>
          <p14:tracePt t="34389" x="5137150" y="3130550"/>
          <p14:tracePt t="34407" x="5137150" y="3117850"/>
          <p14:tracePt t="34423" x="5137150" y="3098800"/>
          <p14:tracePt t="34438" x="5137150" y="3067050"/>
          <p14:tracePt t="34455" x="5118100" y="3048000"/>
          <p14:tracePt t="34472" x="5099050" y="3009900"/>
          <p14:tracePt t="34488" x="5080000" y="3003550"/>
          <p14:tracePt t="34505" x="5054600" y="2984500"/>
          <p14:tracePt t="34522" x="5029200" y="2965450"/>
          <p14:tracePt t="34538" x="4978400" y="2946400"/>
          <p14:tracePt t="34555" x="4921250" y="2933700"/>
          <p14:tracePt t="34572" x="4851400" y="2927350"/>
          <p14:tracePt t="34589" x="4768850" y="2921000"/>
          <p14:tracePt t="34589" x="4686300" y="2921000"/>
          <p14:tracePt t="34606" x="4533900" y="2901950"/>
          <p14:tracePt t="34623" x="4387850" y="2895600"/>
          <p14:tracePt t="34639" x="4292600" y="2895600"/>
          <p14:tracePt t="34655" x="4222750" y="2895600"/>
          <p14:tracePt t="34672" x="4159250" y="2895600"/>
          <p14:tracePt t="34689" x="4102100" y="2895600"/>
          <p14:tracePt t="34705" x="4032250" y="2901950"/>
          <p14:tracePt t="34722" x="3962400" y="2908300"/>
          <p14:tracePt t="34739" x="3886200" y="2921000"/>
          <p14:tracePt t="34755" x="3803650" y="2927350"/>
          <p14:tracePt t="34772" x="3740150" y="2952750"/>
          <p14:tracePt t="34789" x="3625850" y="2971800"/>
          <p14:tracePt t="34806" x="3568700" y="3009900"/>
          <p14:tracePt t="34822" x="3543300" y="3022600"/>
          <p14:tracePt t="34855" x="3517900" y="3035300"/>
          <p14:tracePt t="34857" x="3511550" y="3060700"/>
          <p14:tracePt t="34872" x="3511550" y="3105150"/>
          <p14:tracePt t="34889" x="3511550" y="3117850"/>
          <p14:tracePt t="34906" x="3511550" y="3162300"/>
          <p14:tracePt t="34922" x="3524250" y="3206750"/>
          <p14:tracePt t="34939" x="3536950" y="3219450"/>
          <p14:tracePt t="34956" x="3549650" y="3232150"/>
          <p14:tracePt t="34973" x="3556000" y="3238500"/>
          <p14:tracePt t="34989" x="3600450" y="3263900"/>
          <p14:tracePt t="35006" x="3651250" y="3289300"/>
          <p14:tracePt t="35023" x="3752850" y="3333750"/>
          <p14:tracePt t="35039" x="3873500" y="3371850"/>
          <p14:tracePt t="35056" x="4032250" y="3390900"/>
          <p14:tracePt t="35073" x="4216400" y="3397250"/>
          <p14:tracePt t="35089" x="4432300" y="3409950"/>
          <p14:tracePt t="35106" x="4654550" y="3422650"/>
          <p14:tracePt t="35123" x="4883150" y="3435350"/>
          <p14:tracePt t="35140" x="5048250" y="3435350"/>
          <p14:tracePt t="35156" x="5175250" y="3435350"/>
          <p14:tracePt t="35173" x="5276850" y="3435350"/>
          <p14:tracePt t="35173" x="5321300" y="3435350"/>
          <p14:tracePt t="35190" x="5384800" y="3435350"/>
          <p14:tracePt t="35206" x="5429250" y="3409950"/>
          <p14:tracePt t="35223" x="5454650" y="3378200"/>
          <p14:tracePt t="35240" x="5467350" y="3352800"/>
          <p14:tracePt t="35257" x="5473700" y="3289300"/>
          <p14:tracePt t="35273" x="5473700" y="3251200"/>
          <p14:tracePt t="35291" x="5473700" y="3194050"/>
          <p14:tracePt t="35306" x="5441950" y="3143250"/>
          <p14:tracePt t="35324" x="5397500" y="3092450"/>
          <p14:tracePt t="35341" x="5314950" y="3035300"/>
          <p14:tracePt t="35358" x="5200650" y="2997200"/>
          <p14:tracePt t="35374" x="4972050" y="2933700"/>
          <p14:tracePt t="35392" x="4832350" y="2914650"/>
          <p14:tracePt t="35408" x="4648200" y="2901950"/>
          <p14:tracePt t="35424" x="4464050" y="2882900"/>
          <p14:tracePt t="35441" x="4318000" y="2870200"/>
          <p14:tracePt t="35458" x="4178300" y="2870200"/>
          <p14:tracePt t="35474" x="4089400" y="2870200"/>
          <p14:tracePt t="35491" x="3987800" y="2895600"/>
          <p14:tracePt t="35508" x="3892550" y="2927350"/>
          <p14:tracePt t="35526" x="3784600" y="2978150"/>
          <p14:tracePt t="35541" x="3683000" y="3003550"/>
          <p14:tracePt t="35558" x="3613150" y="3048000"/>
          <p14:tracePt t="35576" x="3594100" y="3086100"/>
          <p14:tracePt t="35591" x="3587750" y="3130550"/>
          <p14:tracePt t="35608" x="3587750" y="3168650"/>
          <p14:tracePt t="35625" x="3587750" y="3225800"/>
          <p14:tracePt t="35641" x="3587750" y="3251200"/>
          <p14:tracePt t="35658" x="3594100" y="3282950"/>
          <p14:tracePt t="35675" x="3613150" y="3302000"/>
          <p14:tracePt t="35691" x="3625850" y="3308350"/>
          <p14:tracePt t="35708" x="3657600" y="3314700"/>
          <p14:tracePt t="35725" x="3689350" y="3321050"/>
          <p14:tracePt t="35742" x="3752850" y="3340100"/>
          <p14:tracePt t="35758" x="3879850" y="3365500"/>
          <p14:tracePt t="35776" x="4000500" y="3371850"/>
          <p14:tracePt t="35792" x="4184650" y="3371850"/>
          <p14:tracePt t="35808" x="4337050" y="3371850"/>
          <p14:tracePt t="35825" x="4457700" y="3359150"/>
          <p14:tracePt t="35842" x="4552950" y="3340100"/>
          <p14:tracePt t="35858" x="4597400" y="3333750"/>
          <p14:tracePt t="35875" x="4641850" y="3327400"/>
          <p14:tracePt t="35892" x="4660900" y="3321050"/>
          <p14:tracePt t="35908" x="4699000" y="3302000"/>
          <p14:tracePt t="35925" x="4724400" y="3276600"/>
          <p14:tracePt t="35942" x="4730750" y="3238500"/>
          <p14:tracePt t="35959" x="4737100" y="3219450"/>
          <p14:tracePt t="35975" x="4737100" y="3187700"/>
          <p14:tracePt t="36015" x="4737100" y="3181350"/>
          <p14:tracePt t="36026" x="4737100" y="3175000"/>
          <p14:tracePt t="36032" x="4737100" y="3168650"/>
          <p14:tracePt t="36042" x="4718050" y="3143250"/>
          <p14:tracePt t="36059" x="4699000" y="3124200"/>
          <p14:tracePt t="36075" x="4679950" y="3086100"/>
          <p14:tracePt t="36092" x="4648200" y="3048000"/>
          <p14:tracePt t="36109" x="4591050" y="2997200"/>
          <p14:tracePt t="36126" x="4521200" y="2933700"/>
          <p14:tracePt t="36142" x="4381500" y="2895600"/>
          <p14:tracePt t="36159" x="4273550" y="2895600"/>
          <p14:tracePt t="36175" x="4140200" y="2895600"/>
          <p14:tracePt t="36192" x="4032250" y="2895600"/>
          <p14:tracePt t="36208" x="3886200" y="2933700"/>
          <p14:tracePt t="36226" x="3765550" y="2984500"/>
          <p14:tracePt t="36242" x="3670300" y="3041650"/>
          <p14:tracePt t="36259" x="3613150" y="3086100"/>
          <p14:tracePt t="36276" x="3600450" y="3168650"/>
          <p14:tracePt t="36292" x="3594100" y="3251200"/>
          <p14:tracePt t="36309" x="3594100" y="3327400"/>
          <p14:tracePt t="36326" x="3600450" y="3397250"/>
          <p14:tracePt t="36343" x="3606800" y="3403600"/>
          <p14:tracePt t="36359" x="3625850" y="3422650"/>
          <p14:tracePt t="36376" x="3695700" y="3435350"/>
          <p14:tracePt t="36393" x="3752850" y="3454400"/>
          <p14:tracePt t="36409" x="3854450" y="3467100"/>
          <p14:tracePt t="36427" x="3956050" y="3467100"/>
          <p14:tracePt t="36443" x="4064000" y="3467100"/>
          <p14:tracePt t="36459" x="4197350" y="3422650"/>
          <p14:tracePt t="36476" x="4305300" y="3359150"/>
          <p14:tracePt t="36493" x="4375150" y="3308350"/>
          <p14:tracePt t="36509" x="4432300" y="3251200"/>
          <p14:tracePt t="36509" x="4445000" y="3238500"/>
          <p14:tracePt t="36527" x="4464050" y="3187700"/>
          <p14:tracePt t="36543" x="4489450" y="3143250"/>
          <p14:tracePt t="36559" x="4495800" y="3092450"/>
          <p14:tracePt t="36577" x="4502150" y="3060700"/>
          <p14:tracePt t="36593" x="4502150" y="3022600"/>
          <p14:tracePt t="36609" x="4502150" y="2997200"/>
          <p14:tracePt t="36626" x="4502150" y="2984500"/>
          <p14:tracePt t="36643" x="4502150" y="2971800"/>
          <p14:tracePt t="36660" x="4502150" y="2965450"/>
          <p14:tracePt t="36676" x="4489450" y="2952750"/>
          <p14:tracePt t="36693" x="4432300" y="2927350"/>
          <p14:tracePt t="36710" x="4349750" y="2870200"/>
          <p14:tracePt t="36710" x="4292600" y="2838450"/>
          <p14:tracePt t="36727" x="4171950" y="2800350"/>
          <p14:tracePt t="36743" x="3994150" y="2755900"/>
          <p14:tracePt t="36760" x="3848100" y="2743200"/>
          <p14:tracePt t="36776" x="3727450" y="2743200"/>
          <p14:tracePt t="36793" x="3657600" y="2743200"/>
          <p14:tracePt t="36810" x="3613150" y="2768600"/>
          <p14:tracePt t="36827" x="3600450" y="2813050"/>
          <p14:tracePt t="36843" x="3594100" y="2889250"/>
          <p14:tracePt t="36860" x="3587750" y="2952750"/>
          <p14:tracePt t="36877" x="3587750" y="3003550"/>
          <p14:tracePt t="36893" x="3587750" y="3028950"/>
          <p14:tracePt t="36910" x="3594100" y="3073400"/>
          <p14:tracePt t="36928" x="3644900" y="3130550"/>
          <p14:tracePt t="36943" x="3689350" y="3175000"/>
          <p14:tracePt t="36960" x="3784600" y="3219450"/>
          <p14:tracePt t="36977" x="3886200" y="3232150"/>
          <p14:tracePt t="36994" x="4044950" y="3251200"/>
          <p14:tracePt t="37010" x="4254500" y="3257550"/>
          <p14:tracePt t="37027" x="4521200" y="3257550"/>
          <p14:tracePt t="37044" x="4832350" y="3257550"/>
          <p14:tracePt t="37060" x="5073650" y="3257550"/>
          <p14:tracePt t="37077" x="5213350" y="3168650"/>
          <p14:tracePt t="37094" x="5257800" y="3136900"/>
          <p14:tracePt t="37110" x="5276850" y="3105150"/>
          <p14:tracePt t="37127" x="5276850" y="3079750"/>
          <p14:tracePt t="37167" x="5276850" y="3073400"/>
          <p14:tracePt t="37168" x="5270500" y="3067050"/>
          <p14:tracePt t="37177" x="5187950" y="3022600"/>
          <p14:tracePt t="37194" x="5067300" y="2952750"/>
          <p14:tracePt t="37227" x="4953000" y="2895600"/>
          <p14:tracePt t="37228" x="4787900" y="2851150"/>
          <p14:tracePt t="37244" x="4552950" y="2813050"/>
          <p14:tracePt t="37261" x="4286250" y="2806700"/>
          <p14:tracePt t="37277" x="4032250" y="2806700"/>
          <p14:tracePt t="37294" x="3841750" y="2863850"/>
          <p14:tracePt t="37311" x="3740150" y="2971800"/>
          <p14:tracePt t="37327" x="3727450" y="3028950"/>
          <p14:tracePt t="37344" x="3721100" y="3073400"/>
          <p14:tracePt t="37361" x="3721100" y="3079750"/>
          <p14:tracePt t="37377" x="3721100" y="3086100"/>
          <p14:tracePt t="37394" x="3721100" y="3092450"/>
          <p14:tracePt t="37430" x="3721100" y="3098800"/>
          <p14:tracePt t="37448" x="3721100" y="3111500"/>
          <p14:tracePt t="37461" x="3721100" y="3117850"/>
          <p14:tracePt t="37462" x="3733800" y="3124200"/>
          <p14:tracePt t="37478" x="3759200" y="3124200"/>
          <p14:tracePt t="37495" x="3765550" y="3124200"/>
          <p14:tracePt t="37511" x="3778250" y="3124200"/>
          <p14:tracePt t="37528" x="3790950" y="3124200"/>
          <p14:tracePt t="37544" x="3797300" y="3124200"/>
          <p14:tracePt t="37561" x="3810000" y="3124200"/>
          <p14:tracePt t="37599" x="0" y="0"/>
        </p14:tracePtLst>
        <p14:tracePtLst>
          <p14:tracePt t="44923" x="4127500" y="1339850"/>
          <p14:tracePt t="44944" x="4127500" y="1333500"/>
          <p14:tracePt t="44954" x="4127500" y="1314450"/>
          <p14:tracePt t="44960" x="4127500" y="1301750"/>
          <p14:tracePt t="44968" x="4121150" y="1289050"/>
          <p14:tracePt t="44976" x="4102100" y="1257300"/>
          <p14:tracePt t="44992" x="4083050" y="1238250"/>
          <p14:tracePt t="45008" x="4070350" y="1219200"/>
          <p14:tracePt t="45042" x="4044950" y="1212850"/>
          <p14:tracePt t="45057" x="4000500" y="1187450"/>
          <p14:tracePt t="45059" x="3956050" y="1162050"/>
          <p14:tracePt t="45075" x="3905250" y="1149350"/>
          <p14:tracePt t="45091" x="3835400" y="1123950"/>
          <p14:tracePt t="45108" x="3765550" y="1117600"/>
          <p14:tracePt t="45124" x="3670300" y="1092200"/>
          <p14:tracePt t="45141" x="3562350" y="1079500"/>
          <p14:tracePt t="45158" x="3416300" y="1035050"/>
          <p14:tracePt t="45175" x="3263900" y="1016000"/>
          <p14:tracePt t="45191" x="3028950" y="990600"/>
          <p14:tracePt t="45209" x="2965450" y="984250"/>
          <p14:tracePt t="45224" x="2724150" y="939800"/>
          <p14:tracePt t="45241" x="2578100" y="927100"/>
          <p14:tracePt t="45258" x="2451100" y="914400"/>
          <p14:tracePt t="45275" x="2324100" y="889000"/>
          <p14:tracePt t="45291" x="2247900" y="889000"/>
          <p14:tracePt t="45308" x="2190750" y="889000"/>
          <p14:tracePt t="45325" x="2139950" y="889000"/>
          <p14:tracePt t="45341" x="2095500" y="889000"/>
          <p14:tracePt t="45358" x="2044700" y="895350"/>
          <p14:tracePt t="45375" x="1968500" y="895350"/>
          <p14:tracePt t="45392" x="1860550" y="895350"/>
          <p14:tracePt t="45408" x="1720850" y="895350"/>
          <p14:tracePt t="45425" x="1638300" y="908050"/>
          <p14:tracePt t="45443" x="1593850" y="927100"/>
          <p14:tracePt t="45458" x="1562100" y="933450"/>
          <p14:tracePt t="45475" x="1536700" y="952500"/>
          <p14:tracePt t="45492" x="1504950" y="971550"/>
          <p14:tracePt t="45509" x="1454150" y="996950"/>
          <p14:tracePt t="45525" x="1409700" y="1022350"/>
          <p14:tracePt t="45542" x="1371600" y="1041400"/>
          <p14:tracePt t="45559" x="1352550" y="1060450"/>
          <p14:tracePt t="45575" x="1308100" y="1092200"/>
          <p14:tracePt t="45592" x="1238250" y="1136650"/>
          <p14:tracePt t="45608" x="1212850" y="1174750"/>
          <p14:tracePt t="45625" x="1174750" y="1244600"/>
          <p14:tracePt t="45642" x="1143000" y="1301750"/>
          <p14:tracePt t="45659" x="1123950" y="1346200"/>
          <p14:tracePt t="45675" x="1117600" y="1377950"/>
          <p14:tracePt t="45692" x="1117600" y="1409700"/>
          <p14:tracePt t="45709" x="1117600" y="1454150"/>
          <p14:tracePt t="45725" x="1117600" y="1511300"/>
          <p14:tracePt t="45742" x="1123950" y="1581150"/>
          <p14:tracePt t="45759" x="1155700" y="1651000"/>
          <p14:tracePt t="45775" x="1212850" y="1739900"/>
          <p14:tracePt t="45793" x="1263650" y="1809750"/>
          <p14:tracePt t="45809" x="1308100" y="1854200"/>
          <p14:tracePt t="45826" x="1365250" y="1879600"/>
          <p14:tracePt t="45842" x="1409700" y="1898650"/>
          <p14:tracePt t="45859" x="1485900" y="1911350"/>
          <p14:tracePt t="45876" x="1581150" y="1943100"/>
          <p14:tracePt t="45893" x="1708150" y="1974850"/>
          <p14:tracePt t="45909" x="1879600" y="2000250"/>
          <p14:tracePt t="45926" x="2044700" y="2025650"/>
          <p14:tracePt t="45942" x="2165350" y="2038350"/>
          <p14:tracePt t="45959" x="2324100" y="2057400"/>
          <p14:tracePt t="45977" x="2419350" y="2082800"/>
          <p14:tracePt t="45993" x="2527300" y="2101850"/>
          <p14:tracePt t="46009" x="2705100" y="2108200"/>
          <p14:tracePt t="46026" x="2863850" y="2114550"/>
          <p14:tracePt t="46043" x="3028950" y="2114550"/>
          <p14:tracePt t="46059" x="3244850" y="2114550"/>
          <p14:tracePt t="46076" x="3486150" y="2114550"/>
          <p14:tracePt t="46093" x="3670300" y="2082800"/>
          <p14:tracePt t="46109" x="3829050" y="2000250"/>
          <p14:tracePt t="46126" x="3905250" y="1917700"/>
          <p14:tracePt t="46143" x="3930650" y="1797050"/>
          <p14:tracePt t="46159" x="3937000" y="1638300"/>
          <p14:tracePt t="46177" x="3937000" y="1530350"/>
          <p14:tracePt t="46193" x="3937000" y="1422400"/>
          <p14:tracePt t="46209" x="3911600" y="1327150"/>
          <p14:tracePt t="46226" x="3835400" y="1231900"/>
          <p14:tracePt t="46243" x="3771900" y="1149350"/>
          <p14:tracePt t="46260" x="3689350" y="1073150"/>
          <p14:tracePt t="46276" x="3619500" y="1022350"/>
          <p14:tracePt t="46293" x="3530600" y="977900"/>
          <p14:tracePt t="46310" x="3384550" y="933450"/>
          <p14:tracePt t="46327" x="3175000" y="869950"/>
          <p14:tracePt t="46343" x="2724150" y="806450"/>
          <p14:tracePt t="46361" x="2476500" y="762000"/>
          <p14:tracePt t="46377" x="2273300" y="736600"/>
          <p14:tracePt t="46394" x="2108200" y="723900"/>
          <p14:tracePt t="46410" x="1987550" y="723900"/>
          <p14:tracePt t="46426" x="1866900" y="723900"/>
          <p14:tracePt t="46443" x="1746250" y="730250"/>
          <p14:tracePt t="46460" x="1631950" y="755650"/>
          <p14:tracePt t="46477" x="1543050" y="774700"/>
          <p14:tracePt t="46494" x="1485900" y="819150"/>
          <p14:tracePt t="46510" x="1441450" y="844550"/>
          <p14:tracePt t="46527" x="1409700" y="889000"/>
          <p14:tracePt t="46543" x="1346200" y="971550"/>
          <p14:tracePt t="46561" x="1282700" y="1041400"/>
          <p14:tracePt t="46578" x="1244600" y="1079500"/>
          <p14:tracePt t="46594" x="1212850" y="1117600"/>
          <p14:tracePt t="46610" x="1212850" y="1162050"/>
          <p14:tracePt t="46627" x="1212850" y="1200150"/>
          <p14:tracePt t="46644" x="1212850" y="1238250"/>
          <p14:tracePt t="46660" x="1257300" y="1276350"/>
          <p14:tracePt t="46677" x="1282700" y="1295400"/>
          <p14:tracePt t="46694" x="1308100" y="1301750"/>
          <p14:tracePt t="46710" x="1314450" y="1308100"/>
          <p14:tracePt t="46745" x="1320800" y="1308100"/>
          <p14:tracePt t="46768" x="1327150" y="1308100"/>
          <p14:tracePt t="46785" x="1333500" y="1308100"/>
          <p14:tracePt t="46793" x="1339850" y="1308100"/>
          <p14:tracePt t="46795" x="1346200" y="1308100"/>
          <p14:tracePt t="46810" x="1358900" y="1308100"/>
          <p14:tracePt t="46827" x="1365250" y="1308100"/>
          <p14:tracePt t="46873" x="1371600" y="1308100"/>
          <p14:tracePt t="46880" x="1377950" y="1308100"/>
          <p14:tracePt t="46894" x="1384300" y="1308100"/>
          <p14:tracePt t="46895" x="0" y="0"/>
        </p14:tracePtLst>
        <p14:tracePtLst>
          <p14:tracePt t="47618" x="3600450" y="2298700"/>
          <p14:tracePt t="47625" x="3663950" y="2298700"/>
          <p14:tracePt t="47626" x="3740150" y="2298700"/>
          <p14:tracePt t="47645" x="3797300" y="2298700"/>
          <p14:tracePt t="47646" x="3860800" y="2298700"/>
          <p14:tracePt t="47662" x="3937000" y="2298700"/>
          <p14:tracePt t="47695" x="4025900" y="2298700"/>
          <p14:tracePt t="47697" x="4140200" y="2298700"/>
          <p14:tracePt t="47720" x="4311650" y="2197100"/>
          <p14:tracePt t="47737" x="4514850" y="2038350"/>
          <p14:tracePt t="47753" x="4641850" y="1879600"/>
          <p14:tracePt t="47769" x="4667250" y="1701800"/>
          <p14:tracePt t="47784" x="4667250" y="1562100"/>
          <p14:tracePt t="47801" x="4667250" y="1428750"/>
          <p14:tracePt t="47817" x="4654550" y="1327150"/>
          <p14:tracePt t="47833" x="4603750" y="1244600"/>
          <p14:tracePt t="47848" x="4546600" y="1155700"/>
          <p14:tracePt t="47865" x="4502150" y="1079500"/>
          <p14:tracePt t="47881" x="4432300" y="977900"/>
          <p14:tracePt t="47897" x="4349750" y="844550"/>
          <p14:tracePt t="47930" x="4279900" y="762000"/>
          <p14:tracePt t="47937" x="4191000" y="685800"/>
          <p14:tracePt t="47953" x="4127500" y="647700"/>
          <p14:tracePt t="47968" x="4032250" y="609600"/>
          <p14:tracePt t="47985" x="3937000" y="584200"/>
          <p14:tracePt t="48001" x="3816350" y="565150"/>
          <p14:tracePt t="48017" x="3638550" y="533400"/>
          <p14:tracePt t="48031" x="3473450" y="495300"/>
          <p14:tracePt t="48046" x="3289300" y="488950"/>
          <p14:tracePt t="48063" x="3168650" y="482600"/>
          <p14:tracePt t="48079" x="3048000" y="482600"/>
          <p14:tracePt t="48097" x="2997200" y="488950"/>
          <p14:tracePt t="48113" x="2952750" y="533400"/>
          <p14:tracePt t="48129" x="2921000" y="584200"/>
          <p14:tracePt t="48146" x="2908300" y="647700"/>
          <p14:tracePt t="48163" x="2901950" y="692150"/>
          <p14:tracePt t="48180" x="2901950" y="762000"/>
          <p14:tracePt t="48196" x="2908300" y="812800"/>
          <p14:tracePt t="48213" x="2971800" y="908050"/>
          <p14:tracePt t="48229" x="3086100" y="1028700"/>
          <p14:tracePt t="48246" x="3238500" y="1136650"/>
          <p14:tracePt t="48263" x="3632200" y="1352550"/>
          <p14:tracePt t="48281" x="3740150" y="1377950"/>
          <p14:tracePt t="48296" x="4083050" y="1447800"/>
          <p14:tracePt t="48314" x="4254500" y="1473200"/>
          <p14:tracePt t="48330" x="4343400" y="1473200"/>
          <p14:tracePt t="48346" x="4451350" y="1473200"/>
          <p14:tracePt t="48363" x="4552950" y="1473200"/>
          <p14:tracePt t="48380" x="4648200" y="1473200"/>
          <p14:tracePt t="48396" x="4737100" y="1473200"/>
          <p14:tracePt t="48413" x="4819650" y="1473200"/>
          <p14:tracePt t="48430" x="4870450" y="1473200"/>
          <p14:tracePt t="48448" x="4908550" y="1473200"/>
          <p14:tracePt t="48463" x="4946650" y="1447800"/>
          <p14:tracePt t="48480" x="4953000" y="1441450"/>
          <p14:tracePt t="48496" x="4959350" y="1435100"/>
          <p14:tracePt t="48553" x="4959350" y="1447800"/>
          <p14:tracePt t="48561" x="4959350" y="1517650"/>
          <p14:tracePt t="48565" x="4940300" y="1593850"/>
          <p14:tracePt t="48579" x="4921250" y="1746250"/>
          <p14:tracePt t="48580" x="4883150" y="2000250"/>
          <p14:tracePt t="48596" x="4787900" y="2228850"/>
          <p14:tracePt t="48612" x="4737100" y="2362200"/>
          <p14:tracePt t="48629" x="4699000" y="2476500"/>
          <p14:tracePt t="48647" x="4667250" y="2635250"/>
          <p14:tracePt t="48664" x="4667250" y="2673350"/>
          <p14:tracePt t="48680" x="4692650" y="2768600"/>
          <p14:tracePt t="48698" x="4724400" y="2787650"/>
          <p14:tracePt t="48714" x="4737100" y="2787650"/>
          <p14:tracePt t="48730" x="4762500" y="2787650"/>
          <p14:tracePt t="48832" x="4768850" y="2794000"/>
          <p14:tracePt t="48849" x="4768850" y="2806700"/>
          <p14:tracePt t="48864" x="4718050" y="2819400"/>
          <p14:tracePt t="48881" x="4699000" y="2819400"/>
          <p14:tracePt t="48882" x="4660900" y="2819400"/>
          <p14:tracePt t="48897" x="4603750" y="2806700"/>
          <p14:tracePt t="48914" x="4572000" y="2800350"/>
          <p14:tracePt t="48931" x="4508500" y="2787650"/>
          <p14:tracePt t="48947" x="4419600" y="2755900"/>
          <p14:tracePt t="48964" x="4305300" y="2724150"/>
          <p14:tracePt t="48981" x="4197350" y="2679700"/>
          <p14:tracePt t="48998" x="4051300" y="2647950"/>
          <p14:tracePt t="49014" x="3911600" y="2622550"/>
          <p14:tracePt t="49031" x="3746500" y="2597150"/>
          <p14:tracePt t="49048" x="3600450" y="2571750"/>
          <p14:tracePt t="49064" x="3409950" y="2540000"/>
          <p14:tracePt t="49081" x="3295650" y="2520950"/>
          <p14:tracePt t="49098" x="3181350" y="2482850"/>
          <p14:tracePt t="49115" x="3092450" y="2470150"/>
          <p14:tracePt t="49131" x="3009900" y="2463800"/>
          <p14:tracePt t="49148" x="2978150" y="2463800"/>
          <p14:tracePt t="49164" x="2940050" y="2463800"/>
          <p14:tracePt t="49181" x="2889250" y="2476500"/>
          <p14:tracePt t="49198" x="2838450" y="2495550"/>
          <p14:tracePt t="49214" x="2781300" y="2533650"/>
          <p14:tracePt t="49231" x="2724150" y="2565400"/>
          <p14:tracePt t="49248" x="2667000" y="2635250"/>
          <p14:tracePt t="49266" x="2647950" y="2705100"/>
          <p14:tracePt t="49281" x="2635250" y="2774950"/>
          <p14:tracePt t="49298" x="2616200" y="2819400"/>
          <p14:tracePt t="49315" x="2616200" y="2838450"/>
          <p14:tracePt t="49331" x="2616200" y="2857500"/>
          <p14:tracePt t="49348" x="2616200" y="2863850"/>
          <p14:tracePt t="49393" x="2616200" y="2876550"/>
          <p14:tracePt t="49408" x="2616200" y="2889250"/>
          <p14:tracePt t="49418" x="2628900" y="2901950"/>
          <p14:tracePt t="49419" x="2647950" y="2914650"/>
          <p14:tracePt t="49431" x="2673350" y="2927350"/>
          <p14:tracePt t="49448" x="2762250" y="2933700"/>
          <p14:tracePt t="49466" x="2876550" y="2965450"/>
          <p14:tracePt t="49482" x="3041650" y="3016250"/>
          <p14:tracePt t="49499" x="3270250" y="3054350"/>
          <p14:tracePt t="49515" x="3511550" y="3111500"/>
          <p14:tracePt t="49532" x="3708400" y="3136900"/>
          <p14:tracePt t="49548" x="3810000" y="3155950"/>
          <p14:tracePt t="49566" x="3905250" y="3162300"/>
          <p14:tracePt t="49582" x="4006850" y="3187700"/>
          <p14:tracePt t="49599" x="4114800" y="3206750"/>
          <p14:tracePt t="49615" x="4254500" y="3206750"/>
          <p14:tracePt t="49632" x="4419600" y="3206750"/>
          <p14:tracePt t="49632" x="4514850" y="3200400"/>
          <p14:tracePt t="49649" x="4711700" y="3162300"/>
          <p14:tracePt t="49665" x="4914900" y="3143250"/>
          <p14:tracePt t="49682" x="5092700" y="3143250"/>
          <p14:tracePt t="49698" x="5270500" y="3143250"/>
          <p14:tracePt t="49715" x="5454650" y="3143250"/>
          <p14:tracePt t="49732" x="5638800" y="3143250"/>
          <p14:tracePt t="49749" x="5810250" y="3143250"/>
          <p14:tracePt t="49765" x="5930900" y="3143250"/>
          <p14:tracePt t="49782" x="6083300" y="3143250"/>
          <p14:tracePt t="49799" x="6216650" y="3155950"/>
          <p14:tracePt t="49815" x="6381750" y="3155950"/>
          <p14:tracePt t="49832" x="6597650" y="3155950"/>
          <p14:tracePt t="49849" x="6711950" y="3130550"/>
          <p14:tracePt t="49866" x="6832600" y="3086100"/>
          <p14:tracePt t="49882" x="6953250" y="3079750"/>
          <p14:tracePt t="49899" x="7086600" y="3067050"/>
          <p14:tracePt t="49915" x="7232650" y="3041650"/>
          <p14:tracePt t="49932" x="7366000" y="3022600"/>
          <p14:tracePt t="49949" x="7473950" y="2959100"/>
          <p14:tracePt t="49966" x="7550150" y="2914650"/>
          <p14:tracePt t="49982" x="7581900" y="2889250"/>
          <p14:tracePt t="49999" x="7639050" y="2851150"/>
          <p14:tracePt t="50016" x="7670800" y="2819400"/>
          <p14:tracePt t="50034" x="7689850" y="2806700"/>
          <p14:tracePt t="50049" x="7689850" y="2800350"/>
          <p14:tracePt t="50066" x="7689850" y="2787650"/>
          <p14:tracePt t="50082" x="7689850" y="2755900"/>
          <p14:tracePt t="50099" x="7632700" y="2705100"/>
          <p14:tracePt t="50116" x="7512050" y="2628900"/>
          <p14:tracePt t="50134" x="7353300" y="2584450"/>
          <p14:tracePt t="50149" x="7112000" y="2501900"/>
          <p14:tracePt t="50166" x="6762750" y="2374900"/>
          <p14:tracePt t="50183" x="6362700" y="2247900"/>
          <p14:tracePt t="50200" x="5886450" y="2139950"/>
          <p14:tracePt t="50216" x="5219700" y="2006600"/>
          <p14:tracePt t="50233" x="4749800" y="1930400"/>
          <p14:tracePt t="50250" x="4394200" y="1873250"/>
          <p14:tracePt t="50266" x="4083050" y="1841500"/>
          <p14:tracePt t="50283" x="3771900" y="1841500"/>
          <p14:tracePt t="50300" x="3505200" y="1841500"/>
          <p14:tracePt t="50316" x="3295650" y="1841500"/>
          <p14:tracePt t="50333" x="3092450" y="1847850"/>
          <p14:tracePt t="50350" x="2882900" y="1873250"/>
          <p14:tracePt t="50366" x="2730500" y="1917700"/>
          <p14:tracePt t="50383" x="2603500" y="1968500"/>
          <p14:tracePt t="50400" x="2470150" y="2032000"/>
          <p14:tracePt t="50417" x="2413000" y="2082800"/>
          <p14:tracePt t="50433" x="2317750" y="2178050"/>
          <p14:tracePt t="50450" x="2241550" y="2279650"/>
          <p14:tracePt t="50467" x="2146300" y="2381250"/>
          <p14:tracePt t="50483" x="2076450" y="2432050"/>
          <p14:tracePt t="50500" x="2038350" y="2451100"/>
          <p14:tracePt t="50516" x="2025650" y="2463800"/>
          <p14:tracePt t="50553" x="2019300" y="2470150"/>
          <p14:tracePt t="50569" x="2019300" y="2489200"/>
          <p14:tracePt t="50570" x="2019300" y="2508250"/>
          <p14:tracePt t="50584" x="2019300" y="2533650"/>
          <p14:tracePt t="50600" x="2051050" y="2559050"/>
          <p14:tracePt t="50618" x="2101850" y="2559050"/>
          <p14:tracePt t="50633" x="2133600" y="2559050"/>
          <p14:tracePt t="50650" x="2171700" y="2565400"/>
          <p14:tracePt t="50667" x="2190750" y="2571750"/>
          <p14:tracePt t="50683" x="2203450" y="2571750"/>
          <p14:tracePt t="50721" x="2209800" y="2571750"/>
          <p14:tracePt t="50723" x="2216150" y="2571750"/>
          <p14:tracePt t="50734" x="2222500" y="2571750"/>
          <p14:tracePt t="50750" x="2228850" y="2571750"/>
          <p14:tracePt t="50767" x="2247900" y="2571750"/>
          <p14:tracePt t="50784" x="2260600" y="2571750"/>
          <p14:tracePt t="50784" x="2279650" y="2571750"/>
          <p14:tracePt t="50801" x="2292350" y="2571750"/>
          <p14:tracePt t="50818" x="2298700" y="2571750"/>
          <p14:tracePt t="50856" x="0" y="0"/>
        </p14:tracePtLst>
        <p14:tracePtLst>
          <p14:tracePt t="58995" x="2419350" y="4152900"/>
          <p14:tracePt t="58996" x="2413000" y="4152900"/>
          <p14:tracePt t="59015" x="2406650" y="4152900"/>
          <p14:tracePt t="59016" x="2374900" y="4152900"/>
          <p14:tracePt t="59032" x="2286000" y="4140200"/>
          <p14:tracePt t="59048" x="2165350" y="4114800"/>
          <p14:tracePt t="59065" x="2101850" y="4108450"/>
          <p14:tracePt t="59081" x="2012950" y="4089400"/>
          <p14:tracePt t="59099" x="1917700" y="4064000"/>
          <p14:tracePt t="59115" x="1854200" y="4051300"/>
          <p14:tracePt t="59132" x="1803400" y="4038600"/>
          <p14:tracePt t="59148" x="1784350" y="4038600"/>
          <p14:tracePt t="59165" x="1771650" y="4038600"/>
          <p14:tracePt t="59182" x="1765300" y="4038600"/>
          <p14:tracePt t="59260" x="1765300" y="4025900"/>
          <p14:tracePt t="59282" x="1784350" y="4019550"/>
          <p14:tracePt t="59292" x="1797050" y="4013200"/>
          <p14:tracePt t="59297" x="1822450" y="4006850"/>
          <p14:tracePt t="59315" x="1835150" y="4006850"/>
          <p14:tracePt t="59316" x="1866900" y="4006850"/>
          <p14:tracePt t="59332" x="1962150" y="4006850"/>
          <p14:tracePt t="59349" x="2108200" y="4044950"/>
          <p14:tracePt t="59365" x="2286000" y="4064000"/>
          <p14:tracePt t="59382" x="2413000" y="4070350"/>
          <p14:tracePt t="59399" x="2546350" y="4083050"/>
          <p14:tracePt t="59416" x="2647950" y="4089400"/>
          <p14:tracePt t="59432" x="2749550" y="4102100"/>
          <p14:tracePt t="59449" x="2901950" y="4127500"/>
          <p14:tracePt t="59465" x="3206750" y="4159250"/>
          <p14:tracePt t="59483" x="3422650" y="4159250"/>
          <p14:tracePt t="59499" x="3606800" y="4159250"/>
          <p14:tracePt t="59516" x="3759200" y="4159250"/>
          <p14:tracePt t="59532" x="3835400" y="4159250"/>
          <p14:tracePt t="59549" x="3911600" y="4184650"/>
          <p14:tracePt t="59566" x="3981450" y="4203700"/>
          <p14:tracePt t="59582" x="4083050" y="4222750"/>
          <p14:tracePt t="59599" x="4216400" y="4235450"/>
          <p14:tracePt t="59616" x="4356100" y="4235450"/>
          <p14:tracePt t="59633" x="4521200" y="4235450"/>
          <p14:tracePt t="59649" x="4775200" y="4235450"/>
          <p14:tracePt t="59667" x="4940300" y="4235450"/>
          <p14:tracePt t="59683" x="5175250" y="4235450"/>
          <p14:tracePt t="59699" x="5378450" y="4235450"/>
          <p14:tracePt t="59716" x="5549900" y="4235450"/>
          <p14:tracePt t="59733" x="5695950" y="4235450"/>
          <p14:tracePt t="59750" x="5822950" y="4235450"/>
          <p14:tracePt t="59766" x="5975350" y="4235450"/>
          <p14:tracePt t="59783" x="6146800" y="4235450"/>
          <p14:tracePt t="59799" x="6267450" y="4229100"/>
          <p14:tracePt t="59816" x="6369050" y="4210050"/>
          <p14:tracePt t="59833" x="6445250" y="4178300"/>
          <p14:tracePt t="59849" x="6502400" y="4146550"/>
          <p14:tracePt t="59867" x="6534150" y="4121150"/>
          <p14:tracePt t="59883" x="6546850" y="4089400"/>
          <p14:tracePt t="59900" x="6546850" y="4064000"/>
          <p14:tracePt t="59916" x="6559550" y="4044950"/>
          <p14:tracePt t="59933" x="6565900" y="4038600"/>
          <p14:tracePt t="59949" x="6572250" y="4025900"/>
          <p14:tracePt t="59966" x="6572250" y="4013200"/>
          <p14:tracePt t="59983" x="6572250" y="3975100"/>
          <p14:tracePt t="60000" x="6559550" y="3956050"/>
          <p14:tracePt t="60016" x="6534150" y="3924300"/>
          <p14:tracePt t="60033" x="6464300" y="3879850"/>
          <p14:tracePt t="60052" x="6350000" y="3829050"/>
          <p14:tracePt t="60067" x="6210300" y="3778250"/>
          <p14:tracePt t="60083" x="6032500" y="3714750"/>
          <p14:tracePt t="60100" x="5854700" y="3670300"/>
          <p14:tracePt t="60117" x="5670550" y="3644900"/>
          <p14:tracePt t="60133" x="5486400" y="3606800"/>
          <p14:tracePt t="60150" x="5308600" y="3575050"/>
          <p14:tracePt t="60167" x="5143500" y="3536950"/>
          <p14:tracePt t="60183" x="4921250" y="3492500"/>
          <p14:tracePt t="60200" x="4673600" y="3435350"/>
          <p14:tracePt t="60216" x="4394200" y="3422650"/>
          <p14:tracePt t="60234" x="3956050" y="3390900"/>
          <p14:tracePt t="60251" x="3759200" y="3390900"/>
          <p14:tracePt t="60267" x="3619500" y="3390900"/>
          <p14:tracePt t="60283" x="3479800" y="3390900"/>
          <p14:tracePt t="60300" x="3308350" y="3390900"/>
          <p14:tracePt t="60317" x="3105150" y="3390900"/>
          <p14:tracePt t="60333" x="2908300" y="3403600"/>
          <p14:tracePt t="60350" x="2686050" y="3441700"/>
          <p14:tracePt t="60367" x="2400300" y="3441700"/>
          <p14:tracePt t="60384" x="2184400" y="3448050"/>
          <p14:tracePt t="60400" x="2019300" y="3467100"/>
          <p14:tracePt t="60417" x="1898650" y="3486150"/>
          <p14:tracePt t="60434" x="1803400" y="3517900"/>
          <p14:tracePt t="60451" x="1746250" y="3562350"/>
          <p14:tracePt t="60468" x="1714500" y="3587750"/>
          <p14:tracePt t="60484" x="1676400" y="3619500"/>
          <p14:tracePt t="60501" x="1651000" y="3663950"/>
          <p14:tracePt t="60517" x="1638300" y="3695700"/>
          <p14:tracePt t="60534" x="1638300" y="3733800"/>
          <p14:tracePt t="60551" x="1638300" y="3790950"/>
          <p14:tracePt t="60567" x="1638300" y="3848100"/>
          <p14:tracePt t="60584" x="1631950" y="3898900"/>
          <p14:tracePt t="60601" x="1619250" y="3937000"/>
          <p14:tracePt t="60617" x="1619250" y="3994150"/>
          <p14:tracePt t="60635" x="1619250" y="4038600"/>
          <p14:tracePt t="60651" x="1619250" y="4095750"/>
          <p14:tracePt t="60667" x="1651000" y="4191000"/>
          <p14:tracePt t="60684" x="1708150" y="4267200"/>
          <p14:tracePt t="60701" x="1778000" y="4356100"/>
          <p14:tracePt t="60718" x="1847850" y="4425950"/>
          <p14:tracePt t="60736" x="1936750" y="4508500"/>
          <p14:tracePt t="60751" x="2057400" y="4572000"/>
          <p14:tracePt t="60768" x="2165350" y="4641850"/>
          <p14:tracePt t="60784" x="2292350" y="4711700"/>
          <p14:tracePt t="60801" x="2419350" y="4768850"/>
          <p14:tracePt t="60818" x="2628900" y="4800600"/>
          <p14:tracePt t="60835" x="2781300" y="4819650"/>
          <p14:tracePt t="60851" x="2933700" y="4819650"/>
          <p14:tracePt t="60868" x="3073400" y="4819650"/>
          <p14:tracePt t="60885" x="3251200" y="4819650"/>
          <p14:tracePt t="60901" x="3403600" y="4838700"/>
          <p14:tracePt t="60918" x="3575050" y="4857750"/>
          <p14:tracePt t="60934" x="3740150" y="4857750"/>
          <p14:tracePt t="60951" x="3879850" y="4857750"/>
          <p14:tracePt t="60968" x="4000500" y="4857750"/>
          <p14:tracePt t="60985" x="4095750" y="4857750"/>
          <p14:tracePt t="61001" x="4273550" y="4838700"/>
          <p14:tracePt t="61019" x="4400550" y="4819650"/>
          <p14:tracePt t="61035" x="4546600" y="4768850"/>
          <p14:tracePt t="61052" x="4692650" y="4705350"/>
          <p14:tracePt t="61068" x="4794250" y="4673600"/>
          <p14:tracePt t="61085" x="4845050" y="4635500"/>
          <p14:tracePt t="61103" x="4876800" y="4610100"/>
          <p14:tracePt t="61118" x="4914900" y="4584700"/>
          <p14:tracePt t="61135" x="4959350" y="4552950"/>
          <p14:tracePt t="61152" x="5016500" y="4502150"/>
          <p14:tracePt t="61168" x="5099050" y="4432300"/>
          <p14:tracePt t="61185" x="5130800" y="4343400"/>
          <p14:tracePt t="61203" x="5130800" y="4318000"/>
          <p14:tracePt t="61218" x="5130800" y="4292600"/>
          <p14:tracePt t="61235" x="5130800" y="4267200"/>
          <p14:tracePt t="61252" x="5118100" y="4241800"/>
          <p14:tracePt t="61268" x="5060950" y="4178300"/>
          <p14:tracePt t="61286" x="4953000" y="4095750"/>
          <p14:tracePt t="61302" x="4775200" y="3994150"/>
          <p14:tracePt t="61319" x="4565650" y="3905250"/>
          <p14:tracePt t="61335" x="4292600" y="3816350"/>
          <p14:tracePt t="61352" x="4044950" y="3759200"/>
          <p14:tracePt t="61369" x="3733800" y="3663950"/>
          <p14:tracePt t="61385" x="3257550" y="3568700"/>
          <p14:tracePt t="61403" x="3016250" y="3536950"/>
          <p14:tracePt t="61420" x="2794000" y="3536950"/>
          <p14:tracePt t="61436" x="2609850" y="3536950"/>
          <p14:tracePt t="61452" x="2457450" y="3594100"/>
          <p14:tracePt t="61469" x="2228850" y="3721100"/>
          <p14:tracePt t="61485" x="2012950" y="3816350"/>
          <p14:tracePt t="61502" x="1828800" y="3930650"/>
          <p14:tracePt t="61519" x="1657350" y="4025900"/>
          <p14:tracePt t="61536" x="1549400" y="4102100"/>
          <p14:tracePt t="61552" x="1447800" y="4184650"/>
          <p14:tracePt t="61569" x="1358900" y="4248150"/>
          <p14:tracePt t="61587" x="1339850" y="4279900"/>
          <p14:tracePt t="61602" x="1320800" y="4356100"/>
          <p14:tracePt t="61619" x="1320800" y="4400550"/>
          <p14:tracePt t="61636" x="1320800" y="4470400"/>
          <p14:tracePt t="61652" x="1377950" y="4559300"/>
          <p14:tracePt t="61669" x="1447800" y="4641850"/>
          <p14:tracePt t="61686" x="1492250" y="4667250"/>
          <p14:tracePt t="61703" x="1555750" y="4692650"/>
          <p14:tracePt t="61719" x="1663700" y="4749800"/>
          <p14:tracePt t="61736" x="1809750" y="4794250"/>
          <p14:tracePt t="61753" x="2038350" y="4832350"/>
          <p14:tracePt t="61753" x="2146300" y="4838700"/>
          <p14:tracePt t="61771" x="2266950" y="4851400"/>
          <p14:tracePt t="61786" x="2641600" y="4851400"/>
          <p14:tracePt t="61803" x="2965450" y="4870450"/>
          <p14:tracePt t="61820" x="3251200" y="4870450"/>
          <p14:tracePt t="61836" x="3517900" y="4870450"/>
          <p14:tracePt t="61853" x="3702050" y="4870450"/>
          <p14:tracePt t="61869" x="3790950" y="4845050"/>
          <p14:tracePt t="61886" x="3905250" y="4819650"/>
          <p14:tracePt t="61903" x="3975100" y="4800600"/>
          <p14:tracePt t="61919" x="4038600" y="4794250"/>
          <p14:tracePt t="61936" x="4108450" y="4768850"/>
          <p14:tracePt t="61953" x="4178300" y="4730750"/>
          <p14:tracePt t="61970" x="4273550" y="4635500"/>
          <p14:tracePt t="61986" x="4298950" y="4603750"/>
          <p14:tracePt t="62003" x="4311650" y="4578350"/>
          <p14:tracePt t="62020" x="4311650" y="4540250"/>
          <p14:tracePt t="62036" x="4311650" y="4495800"/>
          <p14:tracePt t="62053" x="4311650" y="4451350"/>
          <p14:tracePt t="62070" x="4286250" y="4400550"/>
          <p14:tracePt t="62086" x="4235450" y="4324350"/>
          <p14:tracePt t="62103" x="4171950" y="4241800"/>
          <p14:tracePt t="62120" x="4057650" y="4152900"/>
          <p14:tracePt t="62137" x="3898900" y="4064000"/>
          <p14:tracePt t="62153" x="3575050" y="3911600"/>
          <p14:tracePt t="62171" x="3397250" y="3873500"/>
          <p14:tracePt t="62187" x="3232150" y="3829050"/>
          <p14:tracePt t="62204" x="3092450" y="3810000"/>
          <p14:tracePt t="62220" x="2895600" y="3810000"/>
          <p14:tracePt t="62237" x="2692400" y="3810000"/>
          <p14:tracePt t="62253" x="2482850" y="3822700"/>
          <p14:tracePt t="62270" x="2216150" y="3930650"/>
          <p14:tracePt t="62287" x="2025650" y="3994150"/>
          <p14:tracePt t="62304" x="1854200" y="4057650"/>
          <p14:tracePt t="62320" x="1739900" y="4095750"/>
          <p14:tracePt t="62337" x="1644650" y="4127500"/>
          <p14:tracePt t="62354" x="1625600" y="4178300"/>
          <p14:tracePt t="62370" x="1625600" y="4241800"/>
          <p14:tracePt t="62387" x="1625600" y="4298950"/>
          <p14:tracePt t="62404" x="1644650" y="4349750"/>
          <p14:tracePt t="62422" x="1695450" y="4413250"/>
          <p14:tracePt t="62437" x="1733550" y="4445000"/>
          <p14:tracePt t="62454" x="1784350" y="4495800"/>
          <p14:tracePt t="62470" x="1809750" y="4521200"/>
          <p14:tracePt t="62487" x="1860550" y="4546600"/>
          <p14:tracePt t="62504" x="1968500" y="4591050"/>
          <p14:tracePt t="62521" x="2114550" y="4635500"/>
          <p14:tracePt t="62537" x="2451100" y="4679950"/>
          <p14:tracePt t="62555" x="2679700" y="4692650"/>
          <p14:tracePt t="62571" x="2965450" y="4692650"/>
          <p14:tracePt t="62587" x="3213100" y="4692650"/>
          <p14:tracePt t="62604" x="3384550" y="4641850"/>
          <p14:tracePt t="62621" x="3517900" y="4578350"/>
          <p14:tracePt t="62637" x="3638550" y="4527550"/>
          <p14:tracePt t="62654" x="3727450" y="4495800"/>
          <p14:tracePt t="62671" x="3784600" y="4451350"/>
          <p14:tracePt t="62687" x="3822700" y="4413250"/>
          <p14:tracePt t="62704" x="3848100" y="4387850"/>
          <p14:tracePt t="62721" x="3848100" y="4368800"/>
          <p14:tracePt t="62738" x="3848100" y="4343400"/>
          <p14:tracePt t="62755" x="3848100" y="4318000"/>
          <p14:tracePt t="62771" x="3822700" y="4273550"/>
          <p14:tracePt t="62788" x="3797300" y="4241800"/>
          <p14:tracePt t="62804" x="3765550" y="4210050"/>
          <p14:tracePt t="62821" x="3708400" y="4159250"/>
          <p14:tracePt t="62838" x="3619500" y="4108450"/>
          <p14:tracePt t="62854" x="3492500" y="4025900"/>
          <p14:tracePt t="62871" x="3295650" y="3956050"/>
          <p14:tracePt t="62888" x="3105150" y="3892550"/>
          <p14:tracePt t="62905" x="2959100" y="3848100"/>
          <p14:tracePt t="62921" x="2755900" y="3816350"/>
          <p14:tracePt t="62939" x="2692400" y="3816350"/>
          <p14:tracePt t="62955" x="2482850" y="3810000"/>
          <p14:tracePt t="62972" x="2387600" y="3810000"/>
          <p14:tracePt t="62988" x="2260600" y="3879850"/>
          <p14:tracePt t="63005" x="2152650" y="3943350"/>
          <p14:tracePt t="63021" x="2057400" y="4038600"/>
          <p14:tracePt t="63038" x="1962150" y="4102100"/>
          <p14:tracePt t="63055" x="1911350" y="4152900"/>
          <p14:tracePt t="63071" x="1873250" y="4197350"/>
          <p14:tracePt t="63088" x="1866900" y="4216400"/>
          <p14:tracePt t="63105" x="1860550" y="4267200"/>
          <p14:tracePt t="63105" x="1860550" y="4279900"/>
          <p14:tracePt t="63123" x="1860550" y="4292600"/>
          <p14:tracePt t="63138" x="1860550" y="4375150"/>
          <p14:tracePt t="63155" x="1885950" y="4413250"/>
          <p14:tracePt t="63171" x="1936750" y="4489450"/>
          <p14:tracePt t="63188" x="1955800" y="4502150"/>
          <p14:tracePt t="63206" x="1968500" y="4521200"/>
          <p14:tracePt t="63222" x="1981200" y="4527550"/>
          <p14:tracePt t="63238" x="2012950" y="4552950"/>
          <p14:tracePt t="63255" x="2120900" y="4610100"/>
          <p14:tracePt t="63271" x="2286000" y="4648200"/>
          <p14:tracePt t="63288" x="2482850" y="4660900"/>
          <p14:tracePt t="63306" x="2711450" y="4673600"/>
          <p14:tracePt t="63322" x="2990850" y="4679950"/>
          <p14:tracePt t="63339" x="3149600" y="4679950"/>
          <p14:tracePt t="63355" x="3333750" y="4622800"/>
          <p14:tracePt t="63372" x="3467100" y="4546600"/>
          <p14:tracePt t="63389" x="3575050" y="4489450"/>
          <p14:tracePt t="63405" x="3613150" y="4451350"/>
          <p14:tracePt t="63422" x="3625850" y="4432300"/>
          <p14:tracePt t="63439" x="3638550" y="4400550"/>
          <p14:tracePt t="63455" x="3644900" y="4381500"/>
          <p14:tracePt t="63473" x="3644900" y="4330700"/>
          <p14:tracePt t="63489" x="3644900" y="4292600"/>
          <p14:tracePt t="63506" x="3644900" y="4248150"/>
          <p14:tracePt t="63522" x="3632200" y="4184650"/>
          <p14:tracePt t="63539" x="3581400" y="4133850"/>
          <p14:tracePt t="63555" x="3543300" y="4102100"/>
          <p14:tracePt t="63572" x="3460750" y="4051300"/>
          <p14:tracePt t="63589" x="3340100" y="3994150"/>
          <p14:tracePt t="63606" x="3194050" y="3943350"/>
          <p14:tracePt t="63622" x="2984500" y="3917950"/>
          <p14:tracePt t="63639" x="2743200" y="3911600"/>
          <p14:tracePt t="63656" x="2489200" y="3911600"/>
          <p14:tracePt t="63672" x="2241550" y="3911600"/>
          <p14:tracePt t="63689" x="2063750" y="3962400"/>
          <p14:tracePt t="63706" x="1860550" y="4051300"/>
          <p14:tracePt t="63723" x="1778000" y="4114800"/>
          <p14:tracePt t="63740" x="1746250" y="4159250"/>
          <p14:tracePt t="63756" x="1701800" y="4222750"/>
          <p14:tracePt t="63773" x="1689100" y="4324350"/>
          <p14:tracePt t="63789" x="1689100" y="4400550"/>
          <p14:tracePt t="63806" x="1689100" y="4483100"/>
          <p14:tracePt t="63821" x="1720850" y="4572000"/>
          <p14:tracePt t="63838" x="1739900" y="4603750"/>
          <p14:tracePt t="63855" x="1771650" y="4660900"/>
          <p14:tracePt t="63872" x="1797050" y="4692650"/>
          <p14:tracePt t="63889" x="1974850" y="4775200"/>
          <p14:tracePt t="63906" x="2159000" y="4800600"/>
          <p14:tracePt t="63924" x="2336800" y="4800600"/>
          <p14:tracePt t="63940" x="2432050" y="4800600"/>
          <p14:tracePt t="63956" x="2520950" y="4737100"/>
          <p14:tracePt t="63973" x="2559050" y="4705350"/>
          <p14:tracePt t="63990" x="2565400" y="4699000"/>
          <p14:tracePt t="64006" x="2571750" y="4692650"/>
          <p14:tracePt t="64099" x="2565400" y="4699000"/>
          <p14:tracePt t="64116" x="2540000" y="4711700"/>
          <p14:tracePt t="64117" x="2489200" y="4724400"/>
          <p14:tracePt t="64123" x="2400300" y="4737100"/>
          <p14:tracePt t="64140" x="2247900" y="4737100"/>
          <p14:tracePt t="64156" x="2063750" y="4737100"/>
          <p14:tracePt t="64173" x="1790700" y="4724400"/>
          <p14:tracePt t="64190" x="1511300" y="4673600"/>
          <p14:tracePt t="64207" x="1390650" y="4660900"/>
          <p14:tracePt t="64223" x="1371600" y="4654550"/>
          <p14:tracePt t="64267" x="1365250" y="4648200"/>
          <p14:tracePt t="64282" x="1403350" y="4648200"/>
          <p14:tracePt t="64291" x="1479550" y="4648200"/>
          <p14:tracePt t="64292" x="1758950" y="4660900"/>
          <p14:tracePt t="64308" x="1987550" y="4699000"/>
          <p14:tracePt t="64324" x="2254250" y="4705350"/>
          <p14:tracePt t="64340" x="2590800" y="4705350"/>
          <p14:tracePt t="64357" x="3041650" y="4718050"/>
          <p14:tracePt t="64374" x="3365500" y="4749800"/>
          <p14:tracePt t="64390" x="3657600" y="4794250"/>
          <p14:tracePt t="64407" x="3943350" y="4826000"/>
          <p14:tracePt t="64424" x="4216400" y="4876800"/>
          <p14:tracePt t="64440" x="4438650" y="4914900"/>
          <p14:tracePt t="64457" x="4679950" y="4914900"/>
          <p14:tracePt t="64475" x="4737100" y="4902200"/>
          <p14:tracePt t="64490" x="4819650" y="4845050"/>
          <p14:tracePt t="64508" x="4857750" y="4800600"/>
          <p14:tracePt t="64524" x="4864100" y="4775200"/>
          <p14:tracePt t="64540" x="4895850" y="4756150"/>
          <p14:tracePt t="64557" x="4908550" y="4743450"/>
          <p14:tracePt t="64574" x="4914900" y="4730750"/>
          <p14:tracePt t="64591" x="4914900" y="4692650"/>
          <p14:tracePt t="64607" x="4914900" y="4667250"/>
          <p14:tracePt t="64624" x="4914900" y="4641850"/>
          <p14:tracePt t="64641" x="4914900" y="4635500"/>
          <p14:tracePt t="64657" x="4870450" y="4622800"/>
          <p14:tracePt t="64674" x="4826000" y="4622800"/>
          <p14:tracePt t="64692" x="4781550" y="4622800"/>
          <p14:tracePt t="64707" x="4705350" y="4622800"/>
          <p14:tracePt t="64724" x="4597400" y="4622800"/>
          <p14:tracePt t="64741" x="4495800" y="4622800"/>
          <p14:tracePt t="64757" x="4387850" y="4616450"/>
          <p14:tracePt t="64774" x="4260850" y="4597400"/>
          <p14:tracePt t="64792" x="4089400" y="4565650"/>
          <p14:tracePt t="64808" x="3917950" y="4527550"/>
          <p14:tracePt t="64825" x="3733800" y="4483100"/>
          <p14:tracePt t="64841" x="3536950" y="4457700"/>
          <p14:tracePt t="64858" x="3359150" y="4432300"/>
          <p14:tracePt t="64874" x="3162300" y="4394200"/>
          <p14:tracePt t="64892" x="3079750" y="4375150"/>
          <p14:tracePt t="64908" x="2978150" y="4337050"/>
          <p14:tracePt t="64924" x="2863850" y="4318000"/>
          <p14:tracePt t="64941" x="2686050" y="4260850"/>
          <p14:tracePt t="64957" x="2463800" y="4222750"/>
          <p14:tracePt t="64975" x="2266950" y="4197350"/>
          <p14:tracePt t="64991" x="2114550" y="4197350"/>
          <p14:tracePt t="65008" x="2000250" y="4197350"/>
          <p14:tracePt t="65025" x="1943100" y="4197350"/>
          <p14:tracePt t="65041" x="1847850" y="4197350"/>
          <p14:tracePt t="65058" x="1771650" y="4197350"/>
          <p14:tracePt t="65075" x="1695450" y="4216400"/>
          <p14:tracePt t="65091" x="1568450" y="4254500"/>
          <p14:tracePt t="65108" x="1447800" y="4311650"/>
          <p14:tracePt t="65124" x="1365250" y="4375150"/>
          <p14:tracePt t="65141" x="1301750" y="4438650"/>
          <p14:tracePt t="65159" x="1270000" y="4514850"/>
          <p14:tracePt t="65175" x="1250950" y="4572000"/>
          <p14:tracePt t="65192" x="1250950" y="4603750"/>
          <p14:tracePt t="65208" x="1250950" y="4629150"/>
          <p14:tracePt t="65225" x="1250950" y="4648200"/>
          <p14:tracePt t="65242" x="1289050" y="4711700"/>
          <p14:tracePt t="65242" x="1314450" y="4743450"/>
          <p14:tracePt t="65259" x="1409700" y="4838700"/>
          <p14:tracePt t="65275" x="1549400" y="4965700"/>
          <p14:tracePt t="65292" x="1765300" y="5067300"/>
          <p14:tracePt t="65308" x="2032000" y="5149850"/>
          <p14:tracePt t="65325" x="2241550" y="5187950"/>
          <p14:tracePt t="65342" x="2470150" y="5207000"/>
          <p14:tracePt t="65358" x="2667000" y="5232400"/>
          <p14:tracePt t="65375" x="2838450" y="5238750"/>
          <p14:tracePt t="65392" x="3022600" y="5245100"/>
          <p14:tracePt t="65409" x="3219450" y="5283200"/>
          <p14:tracePt t="65425" x="3416300" y="5283200"/>
          <p14:tracePt t="65442" x="3727450" y="5283200"/>
          <p14:tracePt t="65459" x="3917950" y="5283200"/>
          <p14:tracePt t="65475" x="4070350" y="5283200"/>
          <p14:tracePt t="65492" x="4197350" y="5257800"/>
          <p14:tracePt t="65509" x="4305300" y="5238750"/>
          <p14:tracePt t="65525" x="4425950" y="5238750"/>
          <p14:tracePt t="65542" x="4502150" y="5232400"/>
          <p14:tracePt t="65559" x="4781550" y="5213350"/>
          <p14:tracePt t="65576" x="4851400" y="5187950"/>
          <p14:tracePt t="65592" x="5067300" y="5073650"/>
          <p14:tracePt t="65609" x="5118100" y="5022850"/>
          <p14:tracePt t="65626" x="5130800" y="5003800"/>
          <p14:tracePt t="65642" x="5156200" y="4965700"/>
          <p14:tracePt t="65659" x="5181600" y="4914900"/>
          <p14:tracePt t="65676" x="5219700" y="4851400"/>
          <p14:tracePt t="65692" x="5251450" y="4800600"/>
          <p14:tracePt t="65709" x="5276850" y="4749800"/>
          <p14:tracePt t="65726" x="5289550" y="4718050"/>
          <p14:tracePt t="65742" x="5302250" y="4679950"/>
          <p14:tracePt t="65759" x="5302250" y="4667250"/>
          <p14:tracePt t="65776" x="5302250" y="4635500"/>
          <p14:tracePt t="65793" x="5302250" y="4622800"/>
          <p14:tracePt t="65809" x="5302250" y="4616450"/>
          <p14:tracePt t="65809" x="5302250" y="4610100"/>
          <p14:tracePt t="65842" x="5302250" y="4603750"/>
          <p14:tracePt t="65844" x="5295900" y="4591050"/>
          <p14:tracePt t="65859" x="5264150" y="4559300"/>
          <p14:tracePt t="65876" x="5162550" y="4533900"/>
          <p14:tracePt t="65893" x="5035550" y="4495800"/>
          <p14:tracePt t="65910" x="4864100" y="4464050"/>
          <p14:tracePt t="65926" x="4673600" y="4438650"/>
          <p14:tracePt t="65943" x="4470400" y="4400550"/>
          <p14:tracePt t="65959" x="4292600" y="4375150"/>
          <p14:tracePt t="65976" x="4127500" y="4349750"/>
          <p14:tracePt t="65993" x="3981450" y="4311650"/>
          <p14:tracePt t="66010" x="3816350" y="4279900"/>
          <p14:tracePt t="66026" x="3594100" y="4241800"/>
          <p14:tracePt t="66043" x="3441700" y="4216400"/>
          <p14:tracePt t="66059" x="3302000" y="4210050"/>
          <p14:tracePt t="66076" x="3168650" y="4191000"/>
          <p14:tracePt t="66093" x="3035300" y="4178300"/>
          <p14:tracePt t="66110" x="2901950" y="4159250"/>
          <p14:tracePt t="66127" x="2749550" y="4140200"/>
          <p14:tracePt t="66143" x="2597150" y="4127500"/>
          <p14:tracePt t="66160" x="2444750" y="4127500"/>
          <p14:tracePt t="66176" x="2273300" y="4127500"/>
          <p14:tracePt t="66193" x="2089150" y="4127500"/>
          <p14:tracePt t="66210" x="1816100" y="4152900"/>
          <p14:tracePt t="66227" x="1625600" y="4235450"/>
          <p14:tracePt t="66244" x="1409700" y="4343400"/>
          <p14:tracePt t="66260" x="1263650" y="4413250"/>
          <p14:tracePt t="66277" x="1155700" y="4483100"/>
          <p14:tracePt t="66293" x="1111250" y="4527550"/>
          <p14:tracePt t="66310" x="1073150" y="4578350"/>
          <p14:tracePt t="66327" x="1054100" y="4654550"/>
          <p14:tracePt t="66344" x="1047750" y="4743450"/>
          <p14:tracePt t="66360" x="1035050" y="4832350"/>
          <p14:tracePt t="66377" x="1035050" y="4940300"/>
          <p14:tracePt t="66394" x="1047750" y="5022850"/>
          <p14:tracePt t="66410" x="1092200" y="5124450"/>
          <p14:tracePt t="66428" x="1136650" y="5168900"/>
          <p14:tracePt t="66444" x="1193800" y="5207000"/>
          <p14:tracePt t="66460" x="1282700" y="5238750"/>
          <p14:tracePt t="66478" x="1460500" y="5270500"/>
          <p14:tracePt t="66494" x="1708150" y="5321300"/>
          <p14:tracePt t="66511" x="1974850" y="5359400"/>
          <p14:tracePt t="66527" x="2343150" y="5403850"/>
          <p14:tracePt t="66544" x="2603500" y="5403850"/>
          <p14:tracePt t="66560" x="2844800" y="5403850"/>
          <p14:tracePt t="66577" x="2978150" y="5403850"/>
          <p14:tracePt t="66594" x="3213100" y="5403850"/>
          <p14:tracePt t="66611" x="3397250" y="5403850"/>
          <p14:tracePt t="66627" x="3556000" y="5391150"/>
          <p14:tracePt t="66644" x="3714750" y="5372100"/>
          <p14:tracePt t="66661" x="3848100" y="5372100"/>
          <p14:tracePt t="66677" x="4000500" y="5372100"/>
          <p14:tracePt t="66694" x="4133850" y="5359400"/>
          <p14:tracePt t="66711" x="4267200" y="5314950"/>
          <p14:tracePt t="66727" x="4387850" y="5289550"/>
          <p14:tracePt t="66744" x="4502150" y="5264150"/>
          <p14:tracePt t="66761" x="4597400" y="5219700"/>
          <p14:tracePt t="66778" x="4699000" y="5162550"/>
          <p14:tracePt t="66794" x="4851400" y="5060950"/>
          <p14:tracePt t="66812" x="4921250" y="5016500"/>
          <p14:tracePt t="66828" x="4940300" y="4984750"/>
          <p14:tracePt t="66845" x="4959350" y="4965700"/>
          <p14:tracePt t="66861" x="4965700" y="4959350"/>
          <p14:tracePt t="66878" x="4978400" y="4921250"/>
          <p14:tracePt t="66895" x="4997450" y="4902200"/>
          <p14:tracePt t="66911" x="5022850" y="4851400"/>
          <p14:tracePt t="66928" x="5041900" y="4813300"/>
          <p14:tracePt t="66944" x="5054600" y="4781550"/>
          <p14:tracePt t="66961" x="5060950" y="4768850"/>
          <p14:tracePt t="66978" x="5080000" y="4743450"/>
          <p14:tracePt t="66995" x="5086350" y="4730750"/>
          <p14:tracePt t="67179" x="5092700" y="4730750"/>
          <p14:tracePt t="67188" x="5099050" y="4737100"/>
          <p14:tracePt t="67195" x="5105400" y="4756150"/>
          <p14:tracePt t="67211" x="5118100" y="4781550"/>
          <p14:tracePt t="67213" x="5130800" y="4813300"/>
          <p14:tracePt t="67228" x="5143500" y="4851400"/>
          <p14:tracePt t="67245" x="5149850" y="4870450"/>
          <p14:tracePt t="67262" x="5149850" y="4876800"/>
          <p14:tracePt t="67278" x="5156200" y="4883150"/>
          <p14:tracePt t="67459" x="5168900" y="4883150"/>
          <p14:tracePt t="67483" x="5175250" y="4876800"/>
          <p14:tracePt t="67538" x="5181600" y="4870450"/>
          <p14:tracePt t="67547" x="5187950" y="4864100"/>
          <p14:tracePt t="67563" x="5194300" y="4857750"/>
          <p14:tracePt t="67564" x="5200650" y="4845050"/>
          <p14:tracePt t="67803" x="5181600" y="4845050"/>
          <p14:tracePt t="67811" x="5130800" y="4883150"/>
          <p14:tracePt t="67819" x="5092700" y="4921250"/>
          <p14:tracePt t="67819" x="5029200" y="4965700"/>
          <p14:tracePt t="67828" x="4978400" y="5010150"/>
          <p14:tracePt t="67846" x="4921250" y="5054600"/>
          <p14:tracePt t="67847" x="4826000" y="5111750"/>
          <p14:tracePt t="67863" x="4756150" y="5143500"/>
          <p14:tracePt t="67879" x="4737100" y="5149850"/>
          <p14:tracePt t="67896" x="4724400" y="5168900"/>
          <p14:tracePt t="67913" x="4699000" y="5175250"/>
          <p14:tracePt t="67930" x="4686300" y="5175250"/>
          <p14:tracePt t="67946" x="4673600" y="5175250"/>
          <p14:tracePt t="68074" x="4679950" y="5168900"/>
          <p14:tracePt t="68083" x="4679950" y="5156200"/>
          <p14:tracePt t="68084" x="4686300" y="5156200"/>
          <p14:tracePt t="68096" x="4699000" y="5137150"/>
          <p14:tracePt t="68113" x="4718050" y="5124450"/>
          <p14:tracePt t="68130" x="4749800" y="5092700"/>
          <p14:tracePt t="68147" x="4762500" y="5080000"/>
          <p14:tracePt t="68164" x="4781550" y="5067300"/>
          <p14:tracePt t="68180" x="4800600" y="5048250"/>
          <p14:tracePt t="68197" x="4813300" y="5041900"/>
          <p14:tracePt t="68213" x="4832350" y="5029200"/>
          <p14:tracePt t="68230" x="4851400" y="5016500"/>
          <p14:tracePt t="68247" x="4864100" y="5016500"/>
          <p14:tracePt t="68263" x="4889500" y="4991100"/>
          <p14:tracePt t="68280" x="4902200" y="4984750"/>
          <p14:tracePt t="68297" x="4921250" y="4978400"/>
          <p14:tracePt t="68313" x="4933950" y="4965700"/>
          <p14:tracePt t="68330" x="4953000" y="4959350"/>
          <p14:tracePt t="68347" x="4965700" y="4946650"/>
          <p14:tracePt t="68364" x="4972050" y="4940300"/>
          <p14:tracePt t="68380" x="4978400" y="4940300"/>
          <p14:tracePt t="68603" x="4972050" y="4940300"/>
          <p14:tracePt t="68603" x="4953000" y="4940300"/>
          <p14:tracePt t="68612" x="4927600" y="4940300"/>
          <p14:tracePt t="68630" x="4902200" y="4946650"/>
          <p14:tracePt t="68632" x="4845050" y="4946650"/>
          <p14:tracePt t="68647" x="4749800" y="4946650"/>
          <p14:tracePt t="68664" x="4660900" y="4933950"/>
          <p14:tracePt t="68681" x="4483100" y="4876800"/>
          <p14:tracePt t="68697" x="4279900" y="4851400"/>
          <p14:tracePt t="68714" x="3937000" y="4832350"/>
          <p14:tracePt t="68731" x="3721100" y="4813300"/>
          <p14:tracePt t="68747" x="3556000" y="4794250"/>
          <p14:tracePt t="68764" x="3441700" y="4756150"/>
          <p14:tracePt t="68781" x="3327400" y="4705350"/>
          <p14:tracePt t="68798" x="3251200" y="4686300"/>
          <p14:tracePt t="68814" x="3181350" y="4660900"/>
          <p14:tracePt t="68831" x="3111500" y="4654550"/>
          <p14:tracePt t="68848" x="3016250" y="4648200"/>
          <p14:tracePt t="68864" x="2914650" y="4641850"/>
          <p14:tracePt t="68881" x="2781300" y="4616450"/>
          <p14:tracePt t="68896" x="2622550" y="4578350"/>
          <p14:tracePt t="68913" x="2425700" y="4565650"/>
          <p14:tracePt t="68931" x="2317750" y="4565650"/>
          <p14:tracePt t="68949" x="2216150" y="4565650"/>
          <p14:tracePt t="68964" x="2159000" y="4565650"/>
          <p14:tracePt t="68981" x="2095500" y="4565650"/>
          <p14:tracePt t="68998" x="2057400" y="4565650"/>
          <p14:tracePt t="69015" x="2000250" y="4565650"/>
          <p14:tracePt t="69031" x="1962150" y="4565650"/>
          <p14:tracePt t="69048" x="1936750" y="4565650"/>
          <p14:tracePt t="69065" x="1898650" y="4591050"/>
          <p14:tracePt t="69081" x="1873250" y="4603750"/>
          <p14:tracePt t="69098" x="1828800" y="4641850"/>
          <p14:tracePt t="69115" x="1790700" y="4667250"/>
          <p14:tracePt t="69132" x="1758950" y="4692650"/>
          <p14:tracePt t="69148" x="1727200" y="4711700"/>
          <p14:tracePt t="69165" x="1682750" y="4756150"/>
          <p14:tracePt t="69181" x="1651000" y="4800600"/>
          <p14:tracePt t="69198" x="1625600" y="4864100"/>
          <p14:tracePt t="69216" x="1606550" y="4914900"/>
          <p14:tracePt t="69231" x="1606550" y="4965700"/>
          <p14:tracePt t="69248" x="1606550" y="5016500"/>
          <p14:tracePt t="69265" x="1606550" y="5041900"/>
          <p14:tracePt t="69282" x="1606550" y="5067300"/>
          <p14:tracePt t="69298" x="1606550" y="5092700"/>
          <p14:tracePt t="69298" x="1612900" y="5118100"/>
          <p14:tracePt t="69316" x="1625600" y="5143500"/>
          <p14:tracePt t="69332" x="1631950" y="5175250"/>
          <p14:tracePt t="69348" x="1644650" y="5207000"/>
          <p14:tracePt t="69365" x="1670050" y="5238750"/>
          <p14:tracePt t="69382" x="1695450" y="5264150"/>
          <p14:tracePt t="69399" x="1733550" y="5334000"/>
          <p14:tracePt t="69415" x="1771650" y="5372100"/>
          <p14:tracePt t="69432" x="1841500" y="5441950"/>
          <p14:tracePt t="69449" x="1866900" y="5473700"/>
          <p14:tracePt t="69465" x="1898650" y="5505450"/>
          <p14:tracePt t="69482" x="1943100" y="5530850"/>
          <p14:tracePt t="69499" x="2006600" y="5588000"/>
          <p14:tracePt t="69515" x="2025650" y="5613400"/>
          <p14:tracePt t="69532" x="2057400" y="5651500"/>
          <p14:tracePt t="69549" x="2108200" y="5695950"/>
          <p14:tracePt t="69565" x="2178050" y="5727700"/>
          <p14:tracePt t="69582" x="2222500" y="5746750"/>
          <p14:tracePt t="69599" x="2266950" y="5778500"/>
          <p14:tracePt t="69615" x="2330450" y="5803900"/>
          <p14:tracePt t="69632" x="2432050" y="5829300"/>
          <p14:tracePt t="69649" x="2597150" y="5854700"/>
          <p14:tracePt t="69666" x="2844800" y="5880100"/>
          <p14:tracePt t="69682" x="3333750" y="5892800"/>
          <p14:tracePt t="69699" x="3562350" y="5892800"/>
          <p14:tracePt t="69716" x="3752850" y="5918200"/>
          <p14:tracePt t="69732" x="3860800" y="5924550"/>
          <p14:tracePt t="69749" x="3956050" y="5943600"/>
          <p14:tracePt t="69766" x="4013200" y="5943600"/>
          <p14:tracePt t="69783" x="4089400" y="5943600"/>
          <p14:tracePt t="69799" x="4210050" y="5943600"/>
          <p14:tracePt t="69816" x="4298950" y="5930900"/>
          <p14:tracePt t="69832" x="4413250" y="5899150"/>
          <p14:tracePt t="69849" x="4495800" y="5899150"/>
          <p14:tracePt t="69866" x="4584700" y="5899150"/>
          <p14:tracePt t="69884" x="4635500" y="5899150"/>
          <p14:tracePt t="69899" x="4660900" y="5899150"/>
          <p14:tracePt t="69916" x="4692650" y="5899150"/>
          <p14:tracePt t="69933" x="4737100" y="5899150"/>
          <p14:tracePt t="69949" x="4794250" y="5892800"/>
          <p14:tracePt t="69966" x="4883150" y="5867400"/>
          <p14:tracePt t="69982" x="4972050" y="5842000"/>
          <p14:tracePt t="70000" x="5054600" y="5778500"/>
          <p14:tracePt t="70016" x="5111750" y="5740400"/>
          <p14:tracePt t="70033" x="5156200" y="5702300"/>
          <p14:tracePt t="70050" x="5207000" y="5607050"/>
          <p14:tracePt t="70067" x="5238750" y="5562600"/>
          <p14:tracePt t="70083" x="5245100" y="5518150"/>
          <p14:tracePt t="70100" x="5257800" y="5492750"/>
          <p14:tracePt t="70116" x="5270500" y="5473700"/>
          <p14:tracePt t="70133" x="5302250" y="5429250"/>
          <p14:tracePt t="70150" x="5314950" y="5391150"/>
          <p14:tracePt t="70166" x="5334000" y="5340350"/>
          <p14:tracePt t="70183" x="5334000" y="5295900"/>
          <p14:tracePt t="70200" x="5334000" y="5276850"/>
          <p14:tracePt t="70217" x="5334000" y="5264150"/>
          <p14:tracePt t="70259" x="5334000" y="5257800"/>
          <p14:tracePt t="70267" x="5334000" y="5245100"/>
          <p14:tracePt t="70291" x="5334000" y="5238750"/>
          <p14:tracePt t="70299" x="5334000" y="5232400"/>
          <p14:tracePt t="70300" x="5334000" y="5213350"/>
          <p14:tracePt t="70316" x="5334000" y="5194300"/>
          <p14:tracePt t="70333" x="5334000" y="5181600"/>
          <p14:tracePt t="70350" x="5334000" y="5175250"/>
          <p14:tracePt t="70367" x="5334000" y="5156200"/>
          <p14:tracePt t="70500" x="5334000" y="5149850"/>
          <p14:tracePt t="70515" x="5340350" y="5137150"/>
          <p14:tracePt t="70515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solvent extraction</a:t>
            </a:r>
          </a:p>
        </p:txBody>
      </p:sp>
      <p:sp>
        <p:nvSpPr>
          <p:cNvPr id="71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153400" cy="5257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 smtClean="0"/>
              <a:t>Tributylphosphate (TBP)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Am extracted from neutral or low acid solutions with high nitrate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Am(VI)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Oxidation with (NH</a:t>
            </a:r>
            <a:r>
              <a:rPr lang="en-US" sz="2000" baseline="-25000" dirty="0"/>
              <a:t>4</a:t>
            </a:r>
            <a:r>
              <a:rPr lang="en-US" sz="2000" dirty="0"/>
              <a:t>)</a:t>
            </a:r>
            <a:r>
              <a:rPr lang="en-US" sz="2000" baseline="-25000" dirty="0"/>
              <a:t>10</a:t>
            </a:r>
            <a:r>
              <a:rPr lang="en-US" sz="2000" dirty="0"/>
              <a:t>P</a:t>
            </a:r>
            <a:r>
              <a:rPr lang="en-US" sz="2000" baseline="-25000" dirty="0"/>
              <a:t>2</a:t>
            </a:r>
            <a:r>
              <a:rPr lang="en-US" sz="2000" dirty="0"/>
              <a:t>W</a:t>
            </a:r>
            <a:r>
              <a:rPr lang="en-US" sz="2000" baseline="-25000" dirty="0"/>
              <a:t>17</a:t>
            </a:r>
            <a:r>
              <a:rPr lang="en-US" sz="2000" dirty="0"/>
              <a:t>O</a:t>
            </a:r>
            <a:r>
              <a:rPr lang="en-US" sz="2000" baseline="-25000" dirty="0"/>
              <a:t>61 </a:t>
            </a:r>
            <a:r>
              <a:rPr lang="en-US" sz="2000" dirty="0"/>
              <a:t>to stabilize Am(VI)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100 % TBP from 1 M HNO</a:t>
            </a:r>
            <a:r>
              <a:rPr lang="en-US" sz="2000" baseline="-25000" dirty="0"/>
              <a:t>3</a:t>
            </a:r>
            <a:endParaRPr lang="en-US" sz="2000" dirty="0"/>
          </a:p>
          <a:p>
            <a:pPr lvl="3">
              <a:lnSpc>
                <a:spcPct val="90000"/>
              </a:lnSpc>
            </a:pPr>
            <a:r>
              <a:rPr lang="en-US" sz="2000" dirty="0"/>
              <a:t>Separation factor 50 from Nd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Am separation from lanthanides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1 M ammonium thiocyanate aqueous phase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Dibutyl butylphosphonate (DBBP)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Phosphonate functional group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Similar to TBP, stronger extractant of Am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Trialkylphophine oxide (TRPO)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Increase in basicity of </a:t>
            </a:r>
            <a:r>
              <a:rPr lang="en-US" sz="2000" dirty="0" smtClean="0"/>
              <a:t>P=O </a:t>
            </a:r>
            <a:r>
              <a:rPr lang="en-US" sz="2000" dirty="0"/>
              <a:t>functional group from TBP to DPPB to TRPO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Am and Cm extraction from 1-2 M </a:t>
            </a:r>
            <a:r>
              <a:rPr lang="en-US" sz="2000" dirty="0" smtClean="0"/>
              <a:t>HNO</a:t>
            </a:r>
            <a:r>
              <a:rPr lang="en-US" sz="2000" baseline="-25000" dirty="0" smtClean="0"/>
              <a:t>3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30 % TRPO in kerosene 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Am, Cm, tetravalent Np and Pu, hexavalent U extracted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Actinides stripped with 5.5 M HNO</a:t>
            </a:r>
            <a:r>
              <a:rPr lang="en-US" sz="2000" baseline="-25000" dirty="0"/>
              <a:t>3</a:t>
            </a:r>
            <a:r>
              <a:rPr lang="en-US" sz="2000" dirty="0"/>
              <a:t> (Am fraction)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TRPO with C</a:t>
            </a:r>
            <a:r>
              <a:rPr lang="en-US" sz="2000" baseline="-25000" dirty="0"/>
              <a:t>6</a:t>
            </a:r>
            <a:r>
              <a:rPr lang="en-US" sz="2000" dirty="0"/>
              <a:t>-C</a:t>
            </a:r>
            <a:r>
              <a:rPr lang="en-US" sz="2000" baseline="-25000" dirty="0"/>
              <a:t>8</a:t>
            </a:r>
            <a:r>
              <a:rPr lang="en-US" sz="2000" dirty="0"/>
              <a:t> alkyl group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716805" name="Picture 5" descr="Image:Phosphonat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876" y="3124200"/>
            <a:ext cx="1371600" cy="1066800"/>
          </a:xfrm>
          <a:prstGeom prst="rect">
            <a:avLst/>
          </a:prstGeom>
          <a:noFill/>
        </p:spPr>
      </p:pic>
      <p:sp>
        <p:nvSpPr>
          <p:cNvPr id="2" name="Right Arrow 1"/>
          <p:cNvSpPr/>
          <p:nvPr/>
        </p:nvSpPr>
        <p:spPr bwMode="auto">
          <a:xfrm rot="20773330">
            <a:off x="4585692" y="3915385"/>
            <a:ext cx="2589213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224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207"/>
    </mc:Choice>
    <mc:Fallback xmlns="">
      <p:transition spd="slow" advTm="163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2" grpId="1" animBg="1"/>
    </p:bldLst>
  </p:timing>
  <p:extLst mod="1">
    <p:ext uri="{3A86A75C-4F4B-4683-9AE1-C65F6400EC91}">
      <p14:laserTraceLst xmlns:p14="http://schemas.microsoft.com/office/powerpoint/2010/main">
        <p14:tracePtLst>
          <p14:tracePt t="9952" x="2374900" y="1035050"/>
          <p14:tracePt t="10012" x="2381250" y="1035050"/>
          <p14:tracePt t="10500" x="2381250" y="1028700"/>
          <p14:tracePt t="10508" x="2355850" y="1028700"/>
          <p14:tracePt t="10520" x="2336800" y="1016000"/>
          <p14:tracePt t="10524" x="2298700" y="1009650"/>
          <p14:tracePt t="10537" x="2260600" y="1009650"/>
          <p14:tracePt t="10554" x="2203450" y="1009650"/>
          <p14:tracePt t="10571" x="2139950" y="1009650"/>
          <p14:tracePt t="10587" x="2025650" y="1003300"/>
          <p14:tracePt t="10604" x="1905000" y="1003300"/>
          <p14:tracePt t="10621" x="1746250" y="990600"/>
          <p14:tracePt t="10637" x="1625600" y="990600"/>
          <p14:tracePt t="10654" x="1536700" y="990600"/>
          <p14:tracePt t="10670" x="1473200" y="990600"/>
          <p14:tracePt t="10687" x="1435100" y="990600"/>
          <p14:tracePt t="10704" x="1384300" y="990600"/>
          <p14:tracePt t="10721" x="1333500" y="990600"/>
          <p14:tracePt t="10737" x="1238250" y="1003300"/>
          <p14:tracePt t="10754" x="1149350" y="1022350"/>
          <p14:tracePt t="10771" x="1054100" y="1054100"/>
          <p14:tracePt t="10787" x="984250" y="1079500"/>
          <p14:tracePt t="10805" x="958850" y="1092200"/>
          <p14:tracePt t="10821" x="952500" y="1104900"/>
          <p14:tracePt t="10838" x="946150" y="1104900"/>
          <p14:tracePt t="10856" x="927100" y="1111250"/>
          <p14:tracePt t="10871" x="927100" y="1130300"/>
          <p14:tracePt t="10888" x="920750" y="1162050"/>
          <p14:tracePt t="10904" x="908050" y="1181100"/>
          <p14:tracePt t="10921" x="908050" y="1212850"/>
          <p14:tracePt t="10938" x="908050" y="1244600"/>
          <p14:tracePt t="10954" x="901700" y="1270000"/>
          <p14:tracePt t="10971" x="895350" y="1301750"/>
          <p14:tracePt t="10989" x="895350" y="1314450"/>
          <p14:tracePt t="11005" x="895350" y="1320800"/>
          <p14:tracePt t="11021" x="895350" y="1358900"/>
          <p14:tracePt t="11038" x="895350" y="1390650"/>
          <p14:tracePt t="11054" x="895350" y="1435100"/>
          <p14:tracePt t="11072" x="895350" y="1492250"/>
          <p14:tracePt t="11088" x="895350" y="1562100"/>
          <p14:tracePt t="11105" x="895350" y="1619250"/>
          <p14:tracePt t="11121" x="895350" y="1663700"/>
          <p14:tracePt t="11138" x="895350" y="1695450"/>
          <p14:tracePt t="11155" x="895350" y="1714500"/>
          <p14:tracePt t="11171" x="895350" y="1752600"/>
          <p14:tracePt t="11189" x="895350" y="1784350"/>
          <p14:tracePt t="11205" x="920750" y="1847850"/>
          <p14:tracePt t="11221" x="971550" y="1949450"/>
          <p14:tracePt t="11238" x="1047750" y="2082800"/>
          <p14:tracePt t="11255" x="1136650" y="2222500"/>
          <p14:tracePt t="11273" x="1200150" y="2336800"/>
          <p14:tracePt t="11288" x="1257300" y="2444750"/>
          <p14:tracePt t="11305" x="1276350" y="2489200"/>
          <p14:tracePt t="11322" x="1289050" y="2533650"/>
          <p14:tracePt t="11339" x="1308100" y="2590800"/>
          <p14:tracePt t="11355" x="1333500" y="2641600"/>
          <p14:tracePt t="11373" x="1371600" y="2711450"/>
          <p14:tracePt t="11388" x="1409700" y="2762250"/>
          <p14:tracePt t="11405" x="1435100" y="2819400"/>
          <p14:tracePt t="11422" x="1447800" y="2838450"/>
          <p14:tracePt t="11439" x="1460500" y="2851150"/>
          <p14:tracePt t="11455" x="1466850" y="2870200"/>
          <p14:tracePt t="11472" x="1473200" y="2889250"/>
          <p14:tracePt t="11489" x="1492250" y="2901950"/>
          <p14:tracePt t="11505" x="1517650" y="2927350"/>
          <p14:tracePt t="11522" x="1543050" y="2946400"/>
          <p14:tracePt t="11539" x="1581150" y="2952750"/>
          <p14:tracePt t="11539" x="1593850" y="2965450"/>
          <p14:tracePt t="11556" x="1638300" y="2990850"/>
          <p14:tracePt t="11573" x="1670050" y="3003550"/>
          <p14:tracePt t="11589" x="1701800" y="3022600"/>
          <p14:tracePt t="11605" x="1727200" y="3041650"/>
          <p14:tracePt t="11622" x="1778000" y="3060700"/>
          <p14:tracePt t="11639" x="1828800" y="3086100"/>
          <p14:tracePt t="11656" x="1898650" y="3124200"/>
          <p14:tracePt t="11672" x="1962150" y="3149600"/>
          <p14:tracePt t="11689" x="2032000" y="3194050"/>
          <p14:tracePt t="11706" x="2076450" y="3219450"/>
          <p14:tracePt t="11722" x="2127250" y="3251200"/>
          <p14:tracePt t="11739" x="2260600" y="3302000"/>
          <p14:tracePt t="11757" x="2387600" y="3346450"/>
          <p14:tracePt t="11773" x="2540000" y="3378200"/>
          <p14:tracePt t="11790" x="2736850" y="3403600"/>
          <p14:tracePt t="11806" x="2978150" y="3435350"/>
          <p14:tracePt t="11823" x="3270250" y="3473450"/>
          <p14:tracePt t="11839" x="3556000" y="3505200"/>
          <p14:tracePt t="11856" x="3879850" y="3524250"/>
          <p14:tracePt t="11873" x="4184650" y="3562350"/>
          <p14:tracePt t="11889" x="4438650" y="3568700"/>
          <p14:tracePt t="11906" x="4667250" y="3587750"/>
          <p14:tracePt t="11923" x="4902200" y="3594100"/>
          <p14:tracePt t="11939" x="5175250" y="3594100"/>
          <p14:tracePt t="11957" x="5302250" y="3606800"/>
          <p14:tracePt t="11973" x="5448300" y="3606800"/>
          <p14:tracePt t="11989" x="5568950" y="3606800"/>
          <p14:tracePt t="12006" x="5683250" y="3606800"/>
          <p14:tracePt t="12023" x="5803900" y="3606800"/>
          <p14:tracePt t="12039" x="5905500" y="3606800"/>
          <p14:tracePt t="12056" x="5969000" y="3606800"/>
          <p14:tracePt t="12073" x="6038850" y="3600450"/>
          <p14:tracePt t="12090" x="6127750" y="3594100"/>
          <p14:tracePt t="12106" x="6191250" y="3587750"/>
          <p14:tracePt t="12123" x="6292850" y="3581400"/>
          <p14:tracePt t="12141" x="6388100" y="3575050"/>
          <p14:tracePt t="12156" x="6483350" y="3562350"/>
          <p14:tracePt t="12173" x="6616700" y="3524250"/>
          <p14:tracePt t="12189" x="6781800" y="3473450"/>
          <p14:tracePt t="12207" x="6959600" y="3448050"/>
          <p14:tracePt t="12222" x="7181850" y="3416300"/>
          <p14:tracePt t="12239" x="7410450" y="3378200"/>
          <p14:tracePt t="12255" x="7651750" y="3321050"/>
          <p14:tracePt t="12272" x="7861300" y="3270250"/>
          <p14:tracePt t="12290" x="8039100" y="3213100"/>
          <p14:tracePt t="12307" x="8248650" y="3111500"/>
          <p14:tracePt t="12323" x="8502650" y="2965450"/>
          <p14:tracePt t="12341" x="8648700" y="2870200"/>
          <p14:tracePt t="12357" x="8820150" y="2768600"/>
          <p14:tracePt t="12373" x="8953500" y="2686050"/>
          <p14:tracePt t="12390" x="9029700" y="2628900"/>
          <p14:tracePt t="12406" x="9067800" y="2590800"/>
          <p14:tracePt t="12423" x="9074150" y="2546350"/>
          <p14:tracePt t="12440" x="9080500" y="2489200"/>
          <p14:tracePt t="12457" x="9086850" y="2419350"/>
          <p14:tracePt t="12474" x="9093200" y="2324100"/>
          <p14:tracePt t="12490" x="9093200" y="2222500"/>
          <p14:tracePt t="12507" x="9093200" y="2146300"/>
          <p14:tracePt t="12524" x="9061450" y="2082800"/>
          <p14:tracePt t="12540" x="9010650" y="2000250"/>
          <p14:tracePt t="12557" x="8966200" y="1943100"/>
          <p14:tracePt t="12575" x="8909050" y="1873250"/>
          <p14:tracePt t="12590" x="8864600" y="1822450"/>
          <p14:tracePt t="12607" x="8794750" y="1758950"/>
          <p14:tracePt t="12624" x="8718550" y="1708150"/>
          <p14:tracePt t="12641" x="8616950" y="1638300"/>
          <p14:tracePt t="12657" x="8509000" y="1555750"/>
          <p14:tracePt t="12674" x="8375650" y="1498600"/>
          <p14:tracePt t="12691" x="8242300" y="1428750"/>
          <p14:tracePt t="12691" x="8166100" y="1409700"/>
          <p14:tracePt t="12708" x="8051800" y="1377950"/>
          <p14:tracePt t="12725" x="7950200" y="1358900"/>
          <p14:tracePt t="12757" x="7848600" y="1333500"/>
          <p14:tracePt t="12758" x="7734300" y="1320800"/>
          <p14:tracePt t="12774" x="7550150" y="1295400"/>
          <p14:tracePt t="12791" x="7277100" y="1276350"/>
          <p14:tracePt t="12807" x="6965950" y="1276350"/>
          <p14:tracePt t="12824" x="6629400" y="1276350"/>
          <p14:tracePt t="12841" x="6356350" y="1276350"/>
          <p14:tracePt t="12857" x="6089650" y="1276350"/>
          <p14:tracePt t="12874" x="5905500" y="1276350"/>
          <p14:tracePt t="12891" x="5676900" y="1257300"/>
          <p14:tracePt t="12909" x="5600700" y="1257300"/>
          <p14:tracePt t="12924" x="5384800" y="1257300"/>
          <p14:tracePt t="12941" x="5200650" y="1250950"/>
          <p14:tracePt t="12958" x="4997450" y="1250950"/>
          <p14:tracePt t="12974" x="4800600" y="1250950"/>
          <p14:tracePt t="12992" x="4641850" y="1250950"/>
          <p14:tracePt t="13008" x="4470400" y="1250950"/>
          <p14:tracePt t="13025" x="4298950" y="1250950"/>
          <p14:tracePt t="13041" x="4114800" y="1250950"/>
          <p14:tracePt t="13058" x="3886200" y="1250950"/>
          <p14:tracePt t="13074" x="3657600" y="1250950"/>
          <p14:tracePt t="13074" x="3562350" y="1250950"/>
          <p14:tracePt t="13093" x="3473450" y="1250950"/>
          <p14:tracePt t="13108" x="3270250" y="1250950"/>
          <p14:tracePt t="13125" x="3162300" y="1250950"/>
          <p14:tracePt t="13141" x="3060700" y="1250950"/>
          <p14:tracePt t="13158" x="2933700" y="1250950"/>
          <p14:tracePt t="13175" x="2768600" y="1250950"/>
          <p14:tracePt t="13191" x="2616200" y="1250950"/>
          <p14:tracePt t="13208" x="2495550" y="1250950"/>
          <p14:tracePt t="13225" x="2400300" y="1250950"/>
          <p14:tracePt t="13241" x="2286000" y="1250950"/>
          <p14:tracePt t="13258" x="2190750" y="1250950"/>
          <p14:tracePt t="13275" x="2139950" y="1250950"/>
          <p14:tracePt t="13292" x="2076450" y="1250950"/>
          <p14:tracePt t="13308" x="2044700" y="1244600"/>
          <p14:tracePt t="13325" x="2019300" y="1238250"/>
          <p14:tracePt t="13342" x="1981200" y="1238250"/>
          <p14:tracePt t="13358" x="1949450" y="1238250"/>
          <p14:tracePt t="13375" x="1892300" y="1238250"/>
          <p14:tracePt t="13392" x="1854200" y="1238250"/>
          <p14:tracePt t="13408" x="1835150" y="1238250"/>
          <p14:tracePt t="13425" x="1822450" y="1238250"/>
          <p14:tracePt t="13442" x="1797050" y="1238250"/>
          <p14:tracePt t="13459" x="1771650" y="1238250"/>
          <p14:tracePt t="13475" x="1708150" y="1238250"/>
          <p14:tracePt t="13493" x="1676400" y="1238250"/>
          <p14:tracePt t="13509" x="1651000" y="1238250"/>
          <p14:tracePt t="13525" x="1631950" y="1238250"/>
          <p14:tracePt t="13542" x="1619250" y="1238250"/>
          <p14:tracePt t="13559" x="1600200" y="1238250"/>
          <p14:tracePt t="13575" x="1581150" y="1238250"/>
          <p14:tracePt t="13592" x="1543050" y="1238250"/>
          <p14:tracePt t="13609" x="1536700" y="1238250"/>
          <p14:tracePt t="13625" x="1517650" y="1244600"/>
          <p14:tracePt t="13642" x="1498600" y="1257300"/>
          <p14:tracePt t="13659" x="1460500" y="1276350"/>
          <p14:tracePt t="13676" x="1416050" y="1301750"/>
          <p14:tracePt t="13693" x="1371600" y="1314450"/>
          <p14:tracePt t="13709" x="1346200" y="1333500"/>
          <p14:tracePt t="13726" x="1314450" y="1346200"/>
          <p14:tracePt t="13742" x="1301750" y="1352550"/>
          <p14:tracePt t="13759" x="1289050" y="1358900"/>
          <p14:tracePt t="13776" x="1276350" y="1365250"/>
          <p14:tracePt t="13792" x="1263650" y="1371600"/>
          <p14:tracePt t="13809" x="1244600" y="1384300"/>
          <p14:tracePt t="13826" x="1238250" y="1390650"/>
          <p14:tracePt t="13843" x="1206500" y="1403350"/>
          <p14:tracePt t="13859" x="1187450" y="1403350"/>
          <p14:tracePt t="13876" x="1155700" y="1416050"/>
          <p14:tracePt t="13893" x="1136650" y="1422400"/>
          <p14:tracePt t="13909" x="1123950" y="1422400"/>
          <p14:tracePt t="13927" x="1104900" y="1428750"/>
          <p14:tracePt t="13943" x="1098550" y="1428750"/>
          <p14:tracePt t="13959" x="1092200" y="1428750"/>
          <p14:tracePt t="13976" x="1085850" y="1435100"/>
          <p14:tracePt t="14060" x="1079500" y="1441450"/>
          <p14:tracePt t="14068" x="1079500" y="1447800"/>
          <p14:tracePt t="14075" x="1073150" y="1485900"/>
          <p14:tracePt t="14093" x="1073150" y="1504950"/>
          <p14:tracePt t="14094" x="1073150" y="1543050"/>
          <p14:tracePt t="14110" x="1073150" y="1574800"/>
          <p14:tracePt t="14126" x="1073150" y="1612900"/>
          <p14:tracePt t="14143" x="1073150" y="1638300"/>
          <p14:tracePt t="14160" x="1073150" y="1657350"/>
          <p14:tracePt t="14176" x="1073150" y="1676400"/>
          <p14:tracePt t="14193" x="1073150" y="1689100"/>
          <p14:tracePt t="14210" x="1079500" y="1708150"/>
          <p14:tracePt t="14226" x="1085850" y="1714500"/>
          <p14:tracePt t="14243" x="1092200" y="1720850"/>
          <p14:tracePt t="14595" x="0" y="0"/>
        </p14:tracePtLst>
        <p14:tracePtLst>
          <p14:tracePt t="17625" x="1835150" y="1555750"/>
          <p14:tracePt t="17677" x="1841500" y="1555750"/>
          <p14:tracePt t="17693" x="1847850" y="1555750"/>
          <p14:tracePt t="17700" x="1860550" y="1562100"/>
          <p14:tracePt t="17709" x="1860550" y="1568450"/>
          <p14:tracePt t="17717" x="1898650" y="1593850"/>
          <p14:tracePt t="17717" x="1924050" y="1606550"/>
          <p14:tracePt t="17733" x="1981200" y="1631950"/>
          <p14:tracePt t="17749" x="2000250" y="1638300"/>
          <p14:tracePt t="17781" x="2000250" y="1644650"/>
          <p14:tracePt t="17813" x="2006600" y="1651000"/>
          <p14:tracePt t="17821" x="2019300" y="1657350"/>
          <p14:tracePt t="17828" x="2025650" y="1670050"/>
          <p14:tracePt t="17844" x="2057400" y="1682750"/>
          <p14:tracePt t="17853" x="2108200" y="1695450"/>
          <p14:tracePt t="17869" x="2114550" y="1695450"/>
          <p14:tracePt t="17909" x="2120900" y="1695450"/>
          <p14:tracePt t="17916" x="2133600" y="1701800"/>
          <p14:tracePt t="17932" x="2159000" y="1714500"/>
          <p14:tracePt t="17948" x="2178050" y="1714500"/>
          <p14:tracePt t="17965" x="2228850" y="1727200"/>
          <p14:tracePt t="17980" x="2266950" y="1733550"/>
          <p14:tracePt t="17984" x="2298700" y="1733550"/>
          <p14:tracePt t="18005" x="2336800" y="1739900"/>
          <p14:tracePt t="18016" x="2374900" y="1752600"/>
          <p14:tracePt t="18033" x="2413000" y="1758950"/>
          <p14:tracePt t="18049" x="2457450" y="1771650"/>
          <p14:tracePt t="18066" x="2495550" y="1778000"/>
          <p14:tracePt t="18083" x="2533650" y="1790700"/>
          <p14:tracePt t="18100" x="2609850" y="1809750"/>
          <p14:tracePt t="18117" x="2711450" y="1854200"/>
          <p14:tracePt t="18133" x="2838450" y="1879600"/>
          <p14:tracePt t="18149" x="2946400" y="1885950"/>
          <p14:tracePt t="18166" x="3060700" y="1885950"/>
          <p14:tracePt t="18184" x="3117850" y="1885950"/>
          <p14:tracePt t="18200" x="3149600" y="1885950"/>
          <p14:tracePt t="18218" x="3168650" y="1898650"/>
          <p14:tracePt t="18233" x="3181350" y="1898650"/>
          <p14:tracePt t="18250" x="3200400" y="1905000"/>
          <p14:tracePt t="18266" x="3213100" y="1905000"/>
          <p14:tracePt t="18283" x="3225800" y="1905000"/>
          <p14:tracePt t="18300" x="3251200" y="1905000"/>
          <p14:tracePt t="18317" x="3263900" y="1905000"/>
          <p14:tracePt t="18333" x="3282950" y="1905000"/>
          <p14:tracePt t="18350" x="3314700" y="1905000"/>
          <p14:tracePt t="18366" x="3333750" y="1905000"/>
          <p14:tracePt t="18383" x="3346450" y="1905000"/>
          <p14:tracePt t="18400" x="3359150" y="1905000"/>
          <p14:tracePt t="18417" x="3371850" y="1905000"/>
          <p14:tracePt t="18433" x="3378200" y="1905000"/>
          <p14:tracePt t="18450" x="3390900" y="1905000"/>
          <p14:tracePt t="18500" x="3397250" y="1905000"/>
          <p14:tracePt t="18509" x="3403600" y="1905000"/>
          <p14:tracePt t="18510" x="3416300" y="1905000"/>
          <p14:tracePt t="18517" x="3448050" y="1905000"/>
          <p14:tracePt t="18534" x="3486150" y="1905000"/>
          <p14:tracePt t="18550" x="3543300" y="1905000"/>
          <p14:tracePt t="18567" x="3632200" y="1905000"/>
          <p14:tracePt t="18584" x="3733800" y="1924050"/>
          <p14:tracePt t="18600" x="3848100" y="1949450"/>
          <p14:tracePt t="18617" x="4006850" y="1962150"/>
          <p14:tracePt t="18634" x="4121150" y="1981200"/>
          <p14:tracePt t="18650" x="4191000" y="1993900"/>
          <p14:tracePt t="18667" x="4235450" y="2000250"/>
          <p14:tracePt t="18685" x="4267200" y="2006600"/>
          <p14:tracePt t="18701" x="4279900" y="2012950"/>
          <p14:tracePt t="18717" x="4311650" y="2012950"/>
          <p14:tracePt t="18734" x="4381500" y="2019300"/>
          <p14:tracePt t="18751" x="4457700" y="2032000"/>
          <p14:tracePt t="18767" x="4572000" y="2044700"/>
          <p14:tracePt t="18784" x="4711700" y="2051050"/>
          <p14:tracePt t="18800" x="4845050" y="2051050"/>
          <p14:tracePt t="18817" x="4933950" y="2051050"/>
          <p14:tracePt t="18834" x="4991100" y="2038350"/>
          <p14:tracePt t="18851" x="5029200" y="2025650"/>
          <p14:tracePt t="18867" x="5060950" y="2019300"/>
          <p14:tracePt t="18885" x="5086350" y="2012950"/>
          <p14:tracePt t="18901" x="5099050" y="2006600"/>
          <p14:tracePt t="18917" x="5105400" y="2006600"/>
          <p14:tracePt t="18934" x="5118100" y="2000250"/>
          <p14:tracePt t="18951" x="5124450" y="1993900"/>
          <p14:tracePt t="18968" x="5124450" y="1987550"/>
          <p14:tracePt t="18984" x="5137150" y="1987550"/>
          <p14:tracePt t="19001" x="5143500" y="1987550"/>
          <p14:tracePt t="19018" x="5156200" y="1987550"/>
          <p14:tracePt t="19034" x="5181600" y="1981200"/>
          <p14:tracePt t="19051" x="5194300" y="1974850"/>
          <p14:tracePt t="19068" x="5226050" y="1974850"/>
          <p14:tracePt t="19085" x="5276850" y="1974850"/>
          <p14:tracePt t="19102" x="5353050" y="1968500"/>
          <p14:tracePt t="19118" x="5410200" y="1962150"/>
          <p14:tracePt t="19135" x="5480050" y="1949450"/>
          <p14:tracePt t="19151" x="5505450" y="1943100"/>
          <p14:tracePt t="19168" x="5530850" y="1936750"/>
          <p14:tracePt t="19185" x="5537200" y="1930400"/>
          <p14:tracePt t="19202" x="5549900" y="1930400"/>
          <p14:tracePt t="19218" x="5575300" y="1924050"/>
          <p14:tracePt t="19235" x="5594350" y="1917700"/>
          <p14:tracePt t="19251" x="5613400" y="1917700"/>
          <p14:tracePt t="19268" x="5645150" y="1911350"/>
          <p14:tracePt t="19332" x="5651500" y="1905000"/>
          <p14:tracePt t="19349" x="5657850" y="1905000"/>
          <p14:tracePt t="19357" x="5664200" y="1898650"/>
          <p14:tracePt t="19373" x="5676900" y="1898650"/>
          <p14:tracePt t="19389" x="5683250" y="1898650"/>
          <p14:tracePt t="19411" x="5689600" y="1898650"/>
          <p14:tracePt t="19418" x="5695950" y="1892300"/>
          <p14:tracePt t="19419" x="5702300" y="1885950"/>
          <p14:tracePt t="19435" x="5708650" y="1885950"/>
          <p14:tracePt t="19452" x="5721350" y="1885950"/>
          <p14:tracePt t="19470" x="5734050" y="1885950"/>
          <p14:tracePt t="19485" x="5740400" y="1879600"/>
          <p14:tracePt t="19596" x="5746750" y="1879600"/>
          <p14:tracePt t="19612" x="5759450" y="1879600"/>
          <p14:tracePt t="19629" x="5765800" y="1879600"/>
          <p14:tracePt t="19636" x="5778500" y="1879600"/>
          <p14:tracePt t="19652" x="5791200" y="1879600"/>
          <p14:tracePt t="19653" x="5829300" y="1879600"/>
          <p14:tracePt t="19669" x="5886450" y="1879600"/>
          <p14:tracePt t="19685" x="5962650" y="1879600"/>
          <p14:tracePt t="19702" x="6070600" y="1885950"/>
          <p14:tracePt t="19719" x="6153150" y="1898650"/>
          <p14:tracePt t="19735" x="6203950" y="1898650"/>
          <p14:tracePt t="19752" x="6235700" y="1898650"/>
          <p14:tracePt t="19769" x="6254750" y="1898650"/>
          <p14:tracePt t="19786" x="6261100" y="1898650"/>
          <p14:tracePt t="19802" x="6267450" y="1898650"/>
          <p14:tracePt t="19845" x="6273800" y="1898650"/>
          <p14:tracePt t="19852" x="6286500" y="1898650"/>
          <p14:tracePt t="19869" x="6299200" y="1898650"/>
          <p14:tracePt t="19893" x="6311900" y="1898650"/>
          <p14:tracePt t="19900" x="6318250" y="1898650"/>
          <p14:tracePt t="19903" x="6330950" y="1898650"/>
          <p14:tracePt t="19919" x="6356350" y="1898650"/>
          <p14:tracePt t="19935" x="6375400" y="1905000"/>
          <p14:tracePt t="19952" x="6388100" y="1911350"/>
          <p14:tracePt t="20037" x="6394450" y="1911350"/>
          <p14:tracePt t="20107" x="6400800" y="1911350"/>
          <p14:tracePt t="20133" x="6419850" y="1911350"/>
          <p14:tracePt t="20140" x="6432550" y="1917700"/>
          <p14:tracePt t="20149" x="6445250" y="1917700"/>
          <p14:tracePt t="20155" x="6489700" y="1917700"/>
          <p14:tracePt t="20169" x="6540500" y="1930400"/>
          <p14:tracePt t="20186" x="6597650" y="1930400"/>
          <p14:tracePt t="20203" x="6673850" y="1962150"/>
          <p14:tracePt t="20220" x="6813550" y="1987550"/>
          <p14:tracePt t="20236" x="6921500" y="1987550"/>
          <p14:tracePt t="20254" x="7023100" y="1993900"/>
          <p14:tracePt t="20270" x="7099300" y="1993900"/>
          <p14:tracePt t="20286" x="7175500" y="1993900"/>
          <p14:tracePt t="20303" x="7232650" y="1993900"/>
          <p14:tracePt t="20320" x="7289800" y="1993900"/>
          <p14:tracePt t="20336" x="7385050" y="1993900"/>
          <p14:tracePt t="20353" x="7486650" y="1993900"/>
          <p14:tracePt t="20370" x="7651750" y="1993900"/>
          <p14:tracePt t="20386" x="7791450" y="1993900"/>
          <p14:tracePt t="20404" x="7975600" y="1924050"/>
          <p14:tracePt t="20421" x="8032750" y="1917700"/>
          <p14:tracePt t="20421" x="8064500" y="1898650"/>
          <p14:tracePt t="20438" x="8172450" y="1854200"/>
          <p14:tracePt t="20453" x="8280400" y="1803400"/>
          <p14:tracePt t="20470" x="8394700" y="1752600"/>
          <p14:tracePt t="20487" x="8502650" y="1714500"/>
          <p14:tracePt t="20503" x="8585200" y="1682750"/>
          <p14:tracePt t="20520" x="8597900" y="1682750"/>
          <p14:tracePt t="20536" x="8623300" y="1676400"/>
          <p14:tracePt t="20554" x="8636000" y="1657350"/>
          <p14:tracePt t="20570" x="8667750" y="1631950"/>
          <p14:tracePt t="20587" x="8674100" y="1619250"/>
          <p14:tracePt t="20604" x="8693150" y="1587500"/>
          <p14:tracePt t="20621" x="8712200" y="1555750"/>
          <p14:tracePt t="20637" x="8712200" y="1530350"/>
          <p14:tracePt t="20654" x="8718550" y="1485900"/>
          <p14:tracePt t="20670" x="8718550" y="1441450"/>
          <p14:tracePt t="20687" x="8718550" y="1416050"/>
          <p14:tracePt t="20704" x="8705850" y="1384300"/>
          <p14:tracePt t="20720" x="8686800" y="1365250"/>
          <p14:tracePt t="20737" x="8655050" y="1339850"/>
          <p14:tracePt t="20754" x="8591550" y="1320800"/>
          <p14:tracePt t="20771" x="8528050" y="1282700"/>
          <p14:tracePt t="20787" x="8445500" y="1244600"/>
          <p14:tracePt t="20804" x="8267700" y="1187450"/>
          <p14:tracePt t="20822" x="8115300" y="1155700"/>
          <p14:tracePt t="20837" x="7981950" y="1136650"/>
          <p14:tracePt t="20854" x="7810500" y="1136650"/>
          <p14:tracePt t="20871" x="7613650" y="1130300"/>
          <p14:tracePt t="20888" x="7353300" y="1111250"/>
          <p14:tracePt t="20904" x="7150100" y="1111250"/>
          <p14:tracePt t="20921" x="6997700" y="1111250"/>
          <p14:tracePt t="20937" x="6877050" y="1117600"/>
          <p14:tracePt t="20954" x="6781800" y="1143000"/>
          <p14:tracePt t="20971" x="6731000" y="1155700"/>
          <p14:tracePt t="20987" x="6654800" y="1212850"/>
          <p14:tracePt t="21005" x="6629400" y="1270000"/>
          <p14:tracePt t="21021" x="6629400" y="1301750"/>
          <p14:tracePt t="21038" x="6629400" y="1371600"/>
          <p14:tracePt t="21054" x="6629400" y="1460500"/>
          <p14:tracePt t="21071" x="6642100" y="1543050"/>
          <p14:tracePt t="21087" x="6686550" y="1619250"/>
          <p14:tracePt t="21104" x="6775450" y="1708150"/>
          <p14:tracePt t="21121" x="6877050" y="1822450"/>
          <p14:tracePt t="21138" x="7042150" y="1936750"/>
          <p14:tracePt t="21155" x="7169150" y="2012950"/>
          <p14:tracePt t="21171" x="7340600" y="2070100"/>
          <p14:tracePt t="21171" x="7416800" y="2076450"/>
          <p14:tracePt t="21189" x="7588250" y="2101850"/>
          <p14:tracePt t="21205" x="7708900" y="2101850"/>
          <p14:tracePt t="21222" x="7816850" y="2101850"/>
          <p14:tracePt t="21239" x="7867650" y="2101850"/>
          <p14:tracePt t="21255" x="7893050" y="2101850"/>
          <p14:tracePt t="21271" x="7899400" y="2101850"/>
          <p14:tracePt t="21288" x="7905750" y="2101850"/>
          <p14:tracePt t="21404" x="7899400" y="2101850"/>
          <p14:tracePt t="21412" x="7867650" y="2127250"/>
          <p14:tracePt t="21421" x="7772400" y="2165350"/>
          <p14:tracePt t="21438" x="7689850" y="2209800"/>
          <p14:tracePt t="21439" x="7467600" y="2235200"/>
          <p14:tracePt t="21455" x="7124700" y="2247900"/>
          <p14:tracePt t="21472" x="6407150" y="2247900"/>
          <p14:tracePt t="21488" x="5486400" y="2159000"/>
          <p14:tracePt t="21505" x="4768850" y="1974850"/>
          <p14:tracePt t="21522" x="4305300" y="1841500"/>
          <p14:tracePt t="21538" x="4070350" y="1765300"/>
          <p14:tracePt t="21555" x="3886200" y="1701800"/>
          <p14:tracePt t="21572" x="3746500" y="1676400"/>
          <p14:tracePt t="21589" x="3727450" y="1676400"/>
          <p14:tracePt t="21606" x="3721100" y="1676400"/>
          <p14:tracePt t="21622" x="3702050" y="1676400"/>
          <p14:tracePt t="21639" x="3683000" y="1676400"/>
          <p14:tracePt t="21655" x="3638550" y="1676400"/>
          <p14:tracePt t="21672" x="3505200" y="1695450"/>
          <p14:tracePt t="21688" x="3333750" y="1733550"/>
          <p14:tracePt t="21705" x="3155950" y="1765300"/>
          <p14:tracePt t="21722" x="3003550" y="1790700"/>
          <p14:tracePt t="21739" x="2895600" y="1816100"/>
          <p14:tracePt t="21755" x="2876550" y="1816100"/>
          <p14:tracePt t="21772" x="2870200" y="1822450"/>
          <p14:tracePt t="21820" x="2863850" y="1822450"/>
          <p14:tracePt t="21828" x="2857500" y="1822450"/>
          <p14:tracePt t="21837" x="2832100" y="1822450"/>
          <p14:tracePt t="21848" x="2800350" y="1822450"/>
          <p14:tracePt t="21855" x="2698750" y="1822450"/>
          <p14:tracePt t="21872" x="2603500" y="1816100"/>
          <p14:tracePt t="21889" x="2482850" y="1778000"/>
          <p14:tracePt t="21905" x="2400300" y="1758950"/>
          <p14:tracePt t="21922" x="2311400" y="1727200"/>
          <p14:tracePt t="21939" x="2241550" y="1708150"/>
          <p14:tracePt t="21956" x="2184400" y="1701800"/>
          <p14:tracePt t="21973" x="2127250" y="1701800"/>
          <p14:tracePt t="21989" x="2063750" y="1695450"/>
          <p14:tracePt t="22006" x="1993900" y="1689100"/>
          <p14:tracePt t="22024" x="1898650" y="1682750"/>
          <p14:tracePt t="22040" x="1797050" y="1682750"/>
          <p14:tracePt t="22056" x="1695450" y="1682750"/>
          <p14:tracePt t="22073" x="1600200" y="1682750"/>
          <p14:tracePt t="22089" x="1543050" y="1682750"/>
          <p14:tracePt t="22106" x="1517650" y="1682750"/>
          <p14:tracePt t="22123" x="1511300" y="1682750"/>
          <p14:tracePt t="22139" x="1504950" y="1682750"/>
          <p14:tracePt t="22156" x="1485900" y="1701800"/>
          <p14:tracePt t="22173" x="1473200" y="1739900"/>
          <p14:tracePt t="22189" x="1460500" y="1746250"/>
          <p14:tracePt t="22206" x="1447800" y="1778000"/>
          <p14:tracePt t="22223" x="1447800" y="1797050"/>
          <p14:tracePt t="22240" x="1435100" y="1841500"/>
          <p14:tracePt t="22256" x="1435100" y="1898650"/>
          <p14:tracePt t="22273" x="1435100" y="1987550"/>
          <p14:tracePt t="22290" x="1441450" y="2089150"/>
          <p14:tracePt t="22306" x="1454150" y="2159000"/>
          <p14:tracePt t="22323" x="1479550" y="2247900"/>
          <p14:tracePt t="22339" x="1498600" y="2324100"/>
          <p14:tracePt t="22355" x="1517650" y="2374900"/>
          <p14:tracePt t="22372" x="1530350" y="2393950"/>
          <p14:tracePt t="22388" x="1543050" y="2438400"/>
          <p14:tracePt t="22405" x="1562100" y="2463800"/>
          <p14:tracePt t="22423" x="1568450" y="2482850"/>
          <p14:tracePt t="22440" x="1612900" y="2533650"/>
          <p14:tracePt t="22457" x="1638300" y="2546350"/>
          <p14:tracePt t="22473" x="1676400" y="2559050"/>
          <p14:tracePt t="22490" x="1727200" y="2565400"/>
          <p14:tracePt t="22507" x="1841500" y="2597150"/>
          <p14:tracePt t="22523" x="1968500" y="2635250"/>
          <p14:tracePt t="22541" x="2051050" y="2654300"/>
          <p14:tracePt t="22557" x="2178050" y="2660650"/>
          <p14:tracePt t="22574" x="2292350" y="2660650"/>
          <p14:tracePt t="22590" x="2413000" y="2686050"/>
          <p14:tracePt t="22607" x="2546350" y="2730500"/>
          <p14:tracePt t="22624" x="2673350" y="2787650"/>
          <p14:tracePt t="22640" x="2787650" y="2819400"/>
          <p14:tracePt t="22657" x="2851150" y="2838450"/>
          <p14:tracePt t="22674" x="2933700" y="2857500"/>
          <p14:tracePt t="22690" x="2984500" y="2857500"/>
          <p14:tracePt t="22707" x="3060700" y="2857500"/>
          <p14:tracePt t="22724" x="3187700" y="2806700"/>
          <p14:tracePt t="22741" x="3282950" y="2736850"/>
          <p14:tracePt t="22757" x="3340100" y="2660650"/>
          <p14:tracePt t="22773" x="3352800" y="2546350"/>
          <p14:tracePt t="22789" x="3352800" y="2463800"/>
          <p14:tracePt t="22806" x="3352800" y="2374900"/>
          <p14:tracePt t="22823" x="3352800" y="2311400"/>
          <p14:tracePt t="22840" x="3314700" y="2216150"/>
          <p14:tracePt t="22856" x="3282950" y="2127250"/>
          <p14:tracePt t="22873" x="3213100" y="2038350"/>
          <p14:tracePt t="22890" x="3105150" y="1930400"/>
          <p14:tracePt t="22907" x="2921000" y="1752600"/>
          <p14:tracePt t="22925" x="2794000" y="1657350"/>
          <p14:tracePt t="22941" x="2673350" y="1593850"/>
          <p14:tracePt t="22958" x="2597150" y="1536700"/>
          <p14:tracePt t="22974" x="2540000" y="1511300"/>
          <p14:tracePt t="22991" x="2482850" y="1492250"/>
          <p14:tracePt t="23007" x="2413000" y="1492250"/>
          <p14:tracePt t="23024" x="2286000" y="1492250"/>
          <p14:tracePt t="23041" x="2152650" y="1492250"/>
          <p14:tracePt t="23058" x="2006600" y="1511300"/>
          <p14:tracePt t="23074" x="1854200" y="1562100"/>
          <p14:tracePt t="23091" x="1676400" y="1619250"/>
          <p14:tracePt t="23108" x="1498600" y="1682750"/>
          <p14:tracePt t="23125" x="1422400" y="1752600"/>
          <p14:tracePt t="23142" x="1377950" y="1809750"/>
          <p14:tracePt t="23158" x="1365250" y="1905000"/>
          <p14:tracePt t="23175" x="1365250" y="2000250"/>
          <p14:tracePt t="23191" x="1365250" y="2101850"/>
          <p14:tracePt t="23208" x="1365250" y="2146300"/>
          <p14:tracePt t="23225" x="1384300" y="2203450"/>
          <p14:tracePt t="23241" x="1403350" y="2235200"/>
          <p14:tracePt t="23258" x="1447800" y="2311400"/>
          <p14:tracePt t="23275" x="1517650" y="2393950"/>
          <p14:tracePt t="23291" x="1644650" y="2540000"/>
          <p14:tracePt t="23309" x="1676400" y="2590800"/>
          <p14:tracePt t="23325" x="1797050" y="2711450"/>
          <p14:tracePt t="23341" x="1873250" y="2762250"/>
          <p14:tracePt t="23358" x="1936750" y="2781300"/>
          <p14:tracePt t="23375" x="2025650" y="2787650"/>
          <p14:tracePt t="23392" x="2114550" y="2787650"/>
          <p14:tracePt t="23408" x="2203450" y="2787650"/>
          <p14:tracePt t="23425" x="2355850" y="2787650"/>
          <p14:tracePt t="23441" x="2520950" y="2768600"/>
          <p14:tracePt t="23458" x="2724150" y="2724150"/>
          <p14:tracePt t="23475" x="2927350" y="2686050"/>
          <p14:tracePt t="23491" x="3092450" y="2660650"/>
          <p14:tracePt t="23508" x="3302000" y="2609850"/>
          <p14:tracePt t="23526" x="3422650" y="2559050"/>
          <p14:tracePt t="23542" x="3460750" y="2501900"/>
          <p14:tracePt t="23558" x="3467100" y="2444750"/>
          <p14:tracePt t="23575" x="3467100" y="2406650"/>
          <p14:tracePt t="23592" x="3467100" y="2349500"/>
          <p14:tracePt t="23608" x="3467100" y="2292350"/>
          <p14:tracePt t="23625" x="3454400" y="2241550"/>
          <p14:tracePt t="23642" x="3403600" y="2184400"/>
          <p14:tracePt t="23659" x="3302000" y="2063750"/>
          <p14:tracePt t="23676" x="3200400" y="1962150"/>
          <p14:tracePt t="23693" x="3092450" y="1873250"/>
          <p14:tracePt t="23710" x="2870200" y="1739900"/>
          <p14:tracePt t="23726" x="2743200" y="1670050"/>
          <p14:tracePt t="23744" x="2597150" y="1619250"/>
          <p14:tracePt t="23760" x="2495550" y="1606550"/>
          <p14:tracePt t="23777" x="2381250" y="1568450"/>
          <p14:tracePt t="23793" x="2235200" y="1530350"/>
          <p14:tracePt t="23810" x="2095500" y="1511300"/>
          <p14:tracePt t="23826" x="1943100" y="1492250"/>
          <p14:tracePt t="23843" x="1828800" y="1492250"/>
          <p14:tracePt t="23860" x="1701800" y="1498600"/>
          <p14:tracePt t="23877" x="1593850" y="1543050"/>
          <p14:tracePt t="23893" x="1435100" y="1682750"/>
          <p14:tracePt t="23910" x="1346200" y="1778000"/>
          <p14:tracePt t="23926" x="1295400" y="1879600"/>
          <p14:tracePt t="23943" x="1270000" y="1968500"/>
          <p14:tracePt t="23960" x="1257300" y="2044700"/>
          <p14:tracePt t="23977" x="1257300" y="2101850"/>
          <p14:tracePt t="23993" x="1270000" y="2203450"/>
          <p14:tracePt t="24010" x="1314450" y="2292350"/>
          <p14:tracePt t="24027" x="1384300" y="2406650"/>
          <p14:tracePt t="24043" x="1447800" y="2508250"/>
          <p14:tracePt t="24060" x="1485900" y="2546350"/>
          <p14:tracePt t="24077" x="1524000" y="2590800"/>
          <p14:tracePt t="24094" x="1587500" y="2622550"/>
          <p14:tracePt t="24110" x="1676400" y="2654300"/>
          <p14:tracePt t="24127" x="1828800" y="2660650"/>
          <p14:tracePt t="24144" x="1993900" y="2679700"/>
          <p14:tracePt t="24161" x="2146300" y="2686050"/>
          <p14:tracePt t="24177" x="2355850" y="2698750"/>
          <p14:tracePt t="24194" x="2514600" y="2698750"/>
          <p14:tracePt t="24210" x="2711450" y="2698750"/>
          <p14:tracePt t="24227" x="2857500" y="2667000"/>
          <p14:tracePt t="24244" x="2940050" y="2622550"/>
          <p14:tracePt t="24261" x="2984500" y="2546350"/>
          <p14:tracePt t="24277" x="3016250" y="2438400"/>
          <p14:tracePt t="24294" x="3016250" y="2381250"/>
          <p14:tracePt t="24312" x="3016250" y="2305050"/>
          <p14:tracePt t="24327" x="3016250" y="2228850"/>
          <p14:tracePt t="24344" x="3016250" y="2139950"/>
          <p14:tracePt t="24361" x="2971800" y="2057400"/>
          <p14:tracePt t="24377" x="2927350" y="1936750"/>
          <p14:tracePt t="24394" x="2863850" y="1860550"/>
          <p14:tracePt t="24411" x="2800350" y="1790700"/>
          <p14:tracePt t="24427" x="2743200" y="1733550"/>
          <p14:tracePt t="24444" x="2692400" y="1695450"/>
          <p14:tracePt t="24461" x="2565400" y="1663700"/>
          <p14:tracePt t="24477" x="2470150" y="1657350"/>
          <p14:tracePt t="24494" x="2324100" y="1657350"/>
          <p14:tracePt t="24511" x="2171700" y="1657350"/>
          <p14:tracePt t="24529" x="1981200" y="1657350"/>
          <p14:tracePt t="24544" x="1803400" y="1714500"/>
          <p14:tracePt t="24561" x="1676400" y="1778000"/>
          <p14:tracePt t="24578" x="1587500" y="1854200"/>
          <p14:tracePt t="24594" x="1549400" y="1917700"/>
          <p14:tracePt t="24611" x="1517650" y="2000250"/>
          <p14:tracePt t="24628" x="1517650" y="2057400"/>
          <p14:tracePt t="24644" x="1498600" y="2159000"/>
          <p14:tracePt t="24662" x="1498600" y="2235200"/>
          <p14:tracePt t="24679" x="1498600" y="2305050"/>
          <p14:tracePt t="24695" x="1555750" y="2413000"/>
          <p14:tracePt t="24711" x="1593850" y="2470150"/>
          <p14:tracePt t="24728" x="1619250" y="2501900"/>
          <p14:tracePt t="24745" x="1663700" y="2514600"/>
          <p14:tracePt t="24761" x="1733550" y="2514600"/>
          <p14:tracePt t="24778" x="1822450" y="2514600"/>
          <p14:tracePt t="24795" x="1993900" y="2514600"/>
          <p14:tracePt t="24811" x="2159000" y="2514600"/>
          <p14:tracePt t="24828" x="2489200" y="2470150"/>
          <p14:tracePt t="24846" x="2647950" y="2425700"/>
          <p14:tracePt t="24846" x="2768600" y="2406650"/>
          <p14:tracePt t="24863" x="2971800" y="2355850"/>
          <p14:tracePt t="24879" x="3073400" y="2330450"/>
          <p14:tracePt t="24895" x="3092450" y="2311400"/>
          <p14:tracePt t="24912" x="3105150" y="2279650"/>
          <p14:tracePt t="24928" x="3105150" y="2241550"/>
          <p14:tracePt t="24946" x="3105150" y="2178050"/>
          <p14:tracePt t="24962" x="3105150" y="2108200"/>
          <p14:tracePt t="24978" x="3086100" y="2006600"/>
          <p14:tracePt t="24995" x="3041650" y="1898650"/>
          <p14:tracePt t="25012" x="2971800" y="1790700"/>
          <p14:tracePt t="25028" x="2895600" y="1720850"/>
          <p14:tracePt t="25045" x="2794000" y="1657350"/>
          <p14:tracePt t="25062" x="2609850" y="1581150"/>
          <p14:tracePt t="25079" x="2457450" y="1543050"/>
          <p14:tracePt t="25095" x="2247900" y="1511300"/>
          <p14:tracePt t="25112" x="2057400" y="1498600"/>
          <p14:tracePt t="25129" x="1847850" y="1498600"/>
          <p14:tracePt t="25145" x="1612900" y="1498600"/>
          <p14:tracePt t="25162" x="1384300" y="1562100"/>
          <p14:tracePt t="25179" x="1244600" y="1651000"/>
          <p14:tracePt t="25195" x="1155700" y="1733550"/>
          <p14:tracePt t="25212" x="1111250" y="1847850"/>
          <p14:tracePt t="25228" x="1092200" y="1981200"/>
          <p14:tracePt t="25245" x="1092200" y="2165350"/>
          <p14:tracePt t="25262" x="1123950" y="2286000"/>
          <p14:tracePt t="25278" x="1187450" y="2413000"/>
          <p14:tracePt t="25294" x="1263650" y="2514600"/>
          <p14:tracePt t="25312" x="1365250" y="2590800"/>
          <p14:tracePt t="25329" x="1524000" y="2679700"/>
          <p14:tracePt t="25345" x="1746250" y="2774950"/>
          <p14:tracePt t="25362" x="1949450" y="2819400"/>
          <p14:tracePt t="25379" x="2190750" y="2825750"/>
          <p14:tracePt t="25396" x="2444750" y="2825750"/>
          <p14:tracePt t="25413" x="2686050" y="2813050"/>
          <p14:tracePt t="25429" x="2990850" y="2705100"/>
          <p14:tracePt t="25447" x="3105150" y="2628900"/>
          <p14:tracePt t="25463" x="3155950" y="2571750"/>
          <p14:tracePt t="25479" x="3162300" y="2527300"/>
          <p14:tracePt t="25496" x="3162300" y="2470150"/>
          <p14:tracePt t="25513" x="3162300" y="2387600"/>
          <p14:tracePt t="25529" x="3162300" y="2305050"/>
          <p14:tracePt t="25546" x="3143250" y="2241550"/>
          <p14:tracePt t="25563" x="3117850" y="2171700"/>
          <p14:tracePt t="25579" x="3067050" y="2101850"/>
          <p14:tracePt t="25596" x="2959100" y="2038350"/>
          <p14:tracePt t="25613" x="2863850" y="1993900"/>
          <p14:tracePt t="25629" x="2711450" y="1943100"/>
          <p14:tracePt t="25647" x="2584450" y="1892300"/>
          <p14:tracePt t="25663" x="2482850" y="1879600"/>
          <p14:tracePt t="25680" x="2330450" y="1854200"/>
          <p14:tracePt t="25696" x="2152650" y="1809750"/>
          <p14:tracePt t="25713" x="1955800" y="1797050"/>
          <p14:tracePt t="25730" x="1828800" y="1797050"/>
          <p14:tracePt t="25746" x="1778000" y="1797050"/>
          <p14:tracePt t="25763" x="1746250" y="1797050"/>
          <p14:tracePt t="25780" x="1733550" y="1797050"/>
          <p14:tracePt t="26003" x="0" y="0"/>
        </p14:tracePtLst>
        <p14:tracePtLst>
          <p14:tracePt t="42295" x="2311400" y="2025650"/>
          <p14:tracePt t="42313" x="2317750" y="2019300"/>
          <p14:tracePt t="42329" x="2324100" y="2019300"/>
          <p14:tracePt t="42361" x="2330450" y="2019300"/>
          <p14:tracePt t="42369" x="2336800" y="2019300"/>
          <p14:tracePt t="42377" x="2362200" y="2038350"/>
          <p14:tracePt t="42393" x="2393950" y="2038350"/>
          <p14:tracePt t="42401" x="2457450" y="2063750"/>
          <p14:tracePt t="42409" x="2514600" y="2089150"/>
          <p14:tracePt t="42442" x="2546350" y="2101850"/>
          <p14:tracePt t="42449" x="2590800" y="2114550"/>
          <p14:tracePt t="42459" x="2647950" y="2120900"/>
          <p14:tracePt t="42481" x="2698750" y="2127250"/>
          <p14:tracePt t="42492" x="2730500" y="2133600"/>
          <p14:tracePt t="42593" x="2736850" y="2133600"/>
          <p14:tracePt t="42601" x="2743200" y="2133600"/>
          <p14:tracePt t="42609" x="2749550" y="2114550"/>
          <p14:tracePt t="42617" x="2749550" y="2108200"/>
          <p14:tracePt t="42633" x="2749550" y="2076450"/>
          <p14:tracePt t="42641" x="2749550" y="2051050"/>
          <p14:tracePt t="42665" x="2749550" y="2012950"/>
          <p14:tracePt t="42675" x="2749550" y="1981200"/>
          <p14:tracePt t="42692" x="2749550" y="1943100"/>
          <p14:tracePt t="42708" x="2743200" y="1924050"/>
          <p14:tracePt t="42725" x="2717800" y="1898650"/>
          <p14:tracePt t="42743" x="2692400" y="1860550"/>
          <p14:tracePt t="42759" x="2673350" y="1841500"/>
          <p14:tracePt t="42776" x="2635250" y="1803400"/>
          <p14:tracePt t="42794" x="2590800" y="1765300"/>
          <p14:tracePt t="42810" x="2559050" y="1752600"/>
          <p14:tracePt t="42826" x="2546350" y="1746250"/>
          <p14:tracePt t="42843" x="2520950" y="1739900"/>
          <p14:tracePt t="42860" x="2470150" y="1733550"/>
          <p14:tracePt t="42876" x="2406650" y="1720850"/>
          <p14:tracePt t="42893" x="2317750" y="1695450"/>
          <p14:tracePt t="42910" x="2216150" y="1663700"/>
          <p14:tracePt t="42927" x="2082800" y="1651000"/>
          <p14:tracePt t="42943" x="1981200" y="1631950"/>
          <p14:tracePt t="42960" x="1892300" y="1631950"/>
          <p14:tracePt t="42976" x="1771650" y="1631950"/>
          <p14:tracePt t="42993" x="1701800" y="1631950"/>
          <p14:tracePt t="43010" x="1625600" y="1631950"/>
          <p14:tracePt t="43026" x="1574800" y="1638300"/>
          <p14:tracePt t="43044" x="1517650" y="1663700"/>
          <p14:tracePt t="43060" x="1498600" y="1682750"/>
          <p14:tracePt t="43077" x="1485900" y="1695450"/>
          <p14:tracePt t="43093" x="1479550" y="1727200"/>
          <p14:tracePt t="43110" x="1479550" y="1758950"/>
          <p14:tracePt t="43128" x="1485900" y="1803400"/>
          <p14:tracePt t="43143" x="1530350" y="1873250"/>
          <p14:tracePt t="43160" x="1663700" y="2044700"/>
          <p14:tracePt t="43178" x="1746250" y="2127250"/>
          <p14:tracePt t="43194" x="1803400" y="2197100"/>
          <p14:tracePt t="43210" x="1879600" y="2228850"/>
          <p14:tracePt t="43227" x="1924050" y="2247900"/>
          <p14:tracePt t="43244" x="2000250" y="2286000"/>
          <p14:tracePt t="43260" x="2114550" y="2311400"/>
          <p14:tracePt t="43277" x="2298700" y="2311400"/>
          <p14:tracePt t="43294" x="2470150" y="2311400"/>
          <p14:tracePt t="43310" x="2622550" y="2311400"/>
          <p14:tracePt t="43327" x="2717800" y="2311400"/>
          <p14:tracePt t="43344" x="2813050" y="2286000"/>
          <p14:tracePt t="43344" x="2851150" y="2254250"/>
          <p14:tracePt t="43361" x="2876550" y="2235200"/>
          <p14:tracePt t="43378" x="2895600" y="2203450"/>
          <p14:tracePt t="43394" x="2908300" y="2152650"/>
          <p14:tracePt t="43411" x="2914650" y="2120900"/>
          <p14:tracePt t="43427" x="2921000" y="2057400"/>
          <p14:tracePt t="43444" x="2921000" y="2019300"/>
          <p14:tracePt t="43461" x="2921000" y="1981200"/>
          <p14:tracePt t="43477" x="2921000" y="1943100"/>
          <p14:tracePt t="43494" x="2921000" y="1917700"/>
          <p14:tracePt t="43511" x="2914650" y="1892300"/>
          <p14:tracePt t="43527" x="2901950" y="1866900"/>
          <p14:tracePt t="43544" x="2863850" y="1835150"/>
          <p14:tracePt t="43562" x="2800350" y="1803400"/>
          <p14:tracePt t="43577" x="2698750" y="1784350"/>
          <p14:tracePt t="43594" x="2597150" y="1765300"/>
          <p14:tracePt t="43611" x="2463800" y="1739900"/>
          <p14:tracePt t="43627" x="2311400" y="1739900"/>
          <p14:tracePt t="43645" x="2152650" y="1739900"/>
          <p14:tracePt t="43661" x="2032000" y="1739900"/>
          <p14:tracePt t="43678" x="1898650" y="1752600"/>
          <p14:tracePt t="43694" x="1854200" y="1771650"/>
          <p14:tracePt t="43711" x="1816100" y="1790700"/>
          <p14:tracePt t="43728" x="1771650" y="1822450"/>
          <p14:tracePt t="43728" x="1746250" y="1835150"/>
          <p14:tracePt t="43745" x="1714500" y="1873250"/>
          <p14:tracePt t="43762" x="1701800" y="1911350"/>
          <p14:tracePt t="43778" x="1695450" y="1962150"/>
          <p14:tracePt t="43794" x="1695450" y="1993900"/>
          <p14:tracePt t="43811" x="1695450" y="2025650"/>
          <p14:tracePt t="43828" x="1695450" y="2057400"/>
          <p14:tracePt t="43844" x="1720850" y="2082800"/>
          <p14:tracePt t="43861" x="1752600" y="2114550"/>
          <p14:tracePt t="43878" x="1784350" y="2159000"/>
          <p14:tracePt t="43895" x="1822450" y="2190750"/>
          <p14:tracePt t="43911" x="1866900" y="2203450"/>
          <p14:tracePt t="43928" x="1974850" y="2216150"/>
          <p14:tracePt t="43945" x="2038350" y="2222500"/>
          <p14:tracePt t="43961" x="2159000" y="2222500"/>
          <p14:tracePt t="43978" x="2279650" y="2222500"/>
          <p14:tracePt t="43995" x="2413000" y="2209800"/>
          <p14:tracePt t="44012" x="2578100" y="2178050"/>
          <p14:tracePt t="44028" x="2692400" y="2152650"/>
          <p14:tracePt t="44045" x="2762250" y="2127250"/>
          <p14:tracePt t="44062" x="2806700" y="2089150"/>
          <p14:tracePt t="44078" x="2825750" y="2070100"/>
          <p14:tracePt t="44095" x="2838450" y="2032000"/>
          <p14:tracePt t="44112" x="2851150" y="2012950"/>
          <p14:tracePt t="44128" x="2851150" y="1955800"/>
          <p14:tracePt t="44145" x="2851150" y="1924050"/>
          <p14:tracePt t="44162" x="2832100" y="1892300"/>
          <p14:tracePt t="44178" x="2825750" y="1879600"/>
          <p14:tracePt t="44195" x="2794000" y="1860550"/>
          <p14:tracePt t="44212" x="2743200" y="1854200"/>
          <p14:tracePt t="44229" x="2667000" y="1847850"/>
          <p14:tracePt t="44245" x="2540000" y="1828800"/>
          <p14:tracePt t="44262" x="2400300" y="1828800"/>
          <p14:tracePt t="44278" x="2273300" y="1828800"/>
          <p14:tracePt t="44295" x="2133600" y="1828800"/>
          <p14:tracePt t="44312" x="1993900" y="1847850"/>
          <p14:tracePt t="44329" x="1968500" y="1854200"/>
          <p14:tracePt t="44345" x="1962150" y="1854200"/>
          <p14:tracePt t="44671" x="0" y="0"/>
        </p14:tracePtLst>
        <p14:tracePtLst>
          <p14:tracePt t="52932" x="4806950" y="2774950"/>
          <p14:tracePt t="52969" x="4819650" y="2774950"/>
          <p14:tracePt t="52977" x="4826000" y="2774950"/>
          <p14:tracePt t="52993" x="4845050" y="2774950"/>
          <p14:tracePt t="53009" x="4870450" y="2774950"/>
          <p14:tracePt t="53033" x="4883150" y="2774950"/>
          <p14:tracePt t="53041" x="4914900" y="2774950"/>
          <p14:tracePt t="53052" x="4940300" y="2774950"/>
          <p14:tracePt t="53065" x="5010150" y="2762250"/>
          <p14:tracePt t="53081" x="5143500" y="2736850"/>
          <p14:tracePt t="53097" x="5321300" y="2692400"/>
          <p14:tracePt t="53113" x="5518150" y="2660650"/>
          <p14:tracePt t="53129" x="5638800" y="2641600"/>
          <p14:tracePt t="53145" x="5740400" y="2628900"/>
          <p14:tracePt t="53161" x="5803900" y="2622550"/>
          <p14:tracePt t="53177" x="5848350" y="2616200"/>
          <p14:tracePt t="53177" x="5854700" y="2609850"/>
          <p14:tracePt t="53217" x="5867400" y="2609850"/>
          <p14:tracePt t="53226" x="5880100" y="2603500"/>
          <p14:tracePt t="53236" x="5886450" y="2603500"/>
          <p14:tracePt t="53243" x="5905500" y="2584450"/>
          <p14:tracePt t="53260" x="5924550" y="2565400"/>
          <p14:tracePt t="53277" x="5924550" y="2552700"/>
          <p14:tracePt t="53293" x="5924550" y="2533650"/>
          <p14:tracePt t="53310" x="5924550" y="2527300"/>
          <p14:tracePt t="53327" x="5924550" y="2514600"/>
          <p14:tracePt t="53361" x="5918200" y="2501900"/>
          <p14:tracePt t="53362" x="5905500" y="2495550"/>
          <p14:tracePt t="53377" x="5810250" y="2476500"/>
          <p14:tracePt t="53394" x="5734050" y="2444750"/>
          <p14:tracePt t="53427" x="5613400" y="2413000"/>
          <p14:tracePt t="53443" x="5480050" y="2387600"/>
          <p14:tracePt t="53444" x="5321300" y="2362200"/>
          <p14:tracePt t="53460" x="5213350" y="2343150"/>
          <p14:tracePt t="53477" x="5099050" y="2343150"/>
          <p14:tracePt t="53494" x="5016500" y="2343150"/>
          <p14:tracePt t="53510" x="4895850" y="2343150"/>
          <p14:tracePt t="53527" x="4794250" y="2343150"/>
          <p14:tracePt t="53544" x="4705350" y="2336800"/>
          <p14:tracePt t="53560" x="4572000" y="2336800"/>
          <p14:tracePt t="53578" x="4470400" y="2311400"/>
          <p14:tracePt t="53594" x="4318000" y="2311400"/>
          <p14:tracePt t="53610" x="4191000" y="2311400"/>
          <p14:tracePt t="53627" x="4044950" y="2305050"/>
          <p14:tracePt t="53644" x="3937000" y="2305050"/>
          <p14:tracePt t="53661" x="3829050" y="2298700"/>
          <p14:tracePt t="53677" x="3714750" y="2298700"/>
          <p14:tracePt t="53694" x="3619500" y="2292350"/>
          <p14:tracePt t="53711" x="3517900" y="2292350"/>
          <p14:tracePt t="53727" x="3441700" y="2292350"/>
          <p14:tracePt t="53744" x="3352800" y="2292350"/>
          <p14:tracePt t="53761" x="3257550" y="2292350"/>
          <p14:tracePt t="53778" x="3206750" y="2292350"/>
          <p14:tracePt t="53794" x="3168650" y="2292350"/>
          <p14:tracePt t="53811" x="3079750" y="2292350"/>
          <p14:tracePt t="53828" x="2984500" y="2292350"/>
          <p14:tracePt t="53844" x="2863850" y="2292350"/>
          <p14:tracePt t="53861" x="2730500" y="2292350"/>
          <p14:tracePt t="53877" x="2603500" y="2292350"/>
          <p14:tracePt t="53894" x="2520950" y="2292350"/>
          <p14:tracePt t="53911" x="2476500" y="2292350"/>
          <p14:tracePt t="53928" x="2432050" y="2292350"/>
          <p14:tracePt t="53944" x="2387600" y="2292350"/>
          <p14:tracePt t="53962" x="2381250" y="2292350"/>
          <p14:tracePt t="54001" x="2368550" y="2292350"/>
          <p14:tracePt t="54025" x="2368550" y="2305050"/>
          <p14:tracePt t="54033" x="2368550" y="2311400"/>
          <p14:tracePt t="54044" x="2368550" y="2330450"/>
          <p14:tracePt t="54044" x="2368550" y="2355850"/>
          <p14:tracePt t="54061" x="2355850" y="2406650"/>
          <p14:tracePt t="54078" x="2355850" y="2425700"/>
          <p14:tracePt t="54094" x="2355850" y="2451100"/>
          <p14:tracePt t="54111" x="2355850" y="2470150"/>
          <p14:tracePt t="54128" x="2355850" y="2508250"/>
          <p14:tracePt t="54145" x="2400300" y="2559050"/>
          <p14:tracePt t="54162" x="2432050" y="2584450"/>
          <p14:tracePt t="54179" x="2444750" y="2609850"/>
          <p14:tracePt t="54195" x="2451100" y="2616200"/>
          <p14:tracePt t="54211" x="2463800" y="2641600"/>
          <p14:tracePt t="54228" x="2476500" y="2660650"/>
          <p14:tracePt t="54246" x="2495550" y="2679700"/>
          <p14:tracePt t="54262" x="2540000" y="2717800"/>
          <p14:tracePt t="54278" x="2571750" y="2743200"/>
          <p14:tracePt t="54295" x="2616200" y="2768600"/>
          <p14:tracePt t="54312" x="2660650" y="2800350"/>
          <p14:tracePt t="54328" x="2724150" y="2825750"/>
          <p14:tracePt t="54345" x="2895600" y="2882900"/>
          <p14:tracePt t="54362" x="3060700" y="2933700"/>
          <p14:tracePt t="54378" x="3327400" y="2984500"/>
          <p14:tracePt t="54395" x="3638550" y="3016250"/>
          <p14:tracePt t="54412" x="3924300" y="3048000"/>
          <p14:tracePt t="54429" x="4197350" y="3060700"/>
          <p14:tracePt t="54445" x="4457700" y="3086100"/>
          <p14:tracePt t="54462" x="4794250" y="3130550"/>
          <p14:tracePt t="54479" x="5099050" y="3149600"/>
          <p14:tracePt t="54496" x="5365750" y="3162300"/>
          <p14:tracePt t="54512" x="5619750" y="3162300"/>
          <p14:tracePt t="54529" x="5905500" y="3162300"/>
          <p14:tracePt t="54546" x="6038850" y="3143250"/>
          <p14:tracePt t="54562" x="6153150" y="3111500"/>
          <p14:tracePt t="54579" x="6210300" y="3092450"/>
          <p14:tracePt t="54595" x="6248400" y="3067050"/>
          <p14:tracePt t="54612" x="6261100" y="3048000"/>
          <p14:tracePt t="54629" x="6280150" y="3016250"/>
          <p14:tracePt t="54646" x="6318250" y="2971800"/>
          <p14:tracePt t="54662" x="6343650" y="2952750"/>
          <p14:tracePt t="54679" x="6362700" y="2933700"/>
          <p14:tracePt t="54696" x="6362700" y="2921000"/>
          <p14:tracePt t="54712" x="6362700" y="2908300"/>
          <p14:tracePt t="54729" x="6343650" y="2857500"/>
          <p14:tracePt t="54746" x="6318250" y="2813050"/>
          <p14:tracePt t="54762" x="6286500" y="2794000"/>
          <p14:tracePt t="54779" x="6254750" y="2755900"/>
          <p14:tracePt t="54796" x="6216650" y="2730500"/>
          <p14:tracePt t="54813" x="6134100" y="2667000"/>
          <p14:tracePt t="54829" x="6038850" y="2622550"/>
          <p14:tracePt t="54846" x="5943600" y="2578100"/>
          <p14:tracePt t="54863" x="5822950" y="2552700"/>
          <p14:tracePt t="54879" x="5664200" y="2527300"/>
          <p14:tracePt t="54896" x="5403850" y="2501900"/>
          <p14:tracePt t="54913" x="5041900" y="2482850"/>
          <p14:tracePt t="54930" x="4813300" y="2482850"/>
          <p14:tracePt t="54946" x="4527550" y="2482850"/>
          <p14:tracePt t="54963" x="4356100" y="2482850"/>
          <p14:tracePt t="54979" x="4191000" y="2482850"/>
          <p14:tracePt t="54996" x="4064000" y="2482850"/>
          <p14:tracePt t="55013" x="3943350" y="2482850"/>
          <p14:tracePt t="55030" x="3879850" y="2482850"/>
          <p14:tracePt t="55046" x="3835400" y="2482850"/>
          <p14:tracePt t="55063" x="3759200" y="2482850"/>
          <p14:tracePt t="55080" x="3638550" y="2482850"/>
          <p14:tracePt t="55096" x="3403600" y="2501900"/>
          <p14:tracePt t="55114" x="3232150" y="2508250"/>
          <p14:tracePt t="55130" x="3048000" y="2520950"/>
          <p14:tracePt t="55147" x="2927350" y="2520950"/>
          <p14:tracePt t="55163" x="2825750" y="2527300"/>
          <p14:tracePt t="55180" x="2774950" y="2527300"/>
          <p14:tracePt t="55196" x="2673350" y="2527300"/>
          <p14:tracePt t="55214" x="2622550" y="2527300"/>
          <p14:tracePt t="55230" x="2571750" y="2527300"/>
          <p14:tracePt t="55247" x="2540000" y="2527300"/>
          <p14:tracePt t="55263" x="2527300" y="2527300"/>
          <p14:tracePt t="55306" x="2514600" y="2527300"/>
          <p14:tracePt t="55314" x="2489200" y="2527300"/>
          <p14:tracePt t="55322" x="2482850" y="2527300"/>
          <p14:tracePt t="55346" x="2457450" y="2533650"/>
          <p14:tracePt t="55347" x="2438400" y="2533650"/>
          <p14:tracePt t="55363" x="2432050" y="2540000"/>
          <p14:tracePt t="55380" x="2425700" y="2552700"/>
          <p14:tracePt t="55416" x="2425700" y="2559050"/>
          <p14:tracePt t="55419" x="2425700" y="2565400"/>
          <p14:tracePt t="55430" x="2425700" y="2571750"/>
          <p14:tracePt t="55447" x="2425700" y="2597150"/>
          <p14:tracePt t="55463" x="2425700" y="2603500"/>
          <p14:tracePt t="55480" x="2444750" y="2616200"/>
          <p14:tracePt t="55498" x="2457450" y="2616200"/>
          <p14:tracePt t="55514" x="2495550" y="2622550"/>
          <p14:tracePt t="55530" x="2520950" y="2622550"/>
          <p14:tracePt t="55547" x="2540000" y="2622550"/>
          <p14:tracePt t="55564" x="2571750" y="2622550"/>
          <p14:tracePt t="55580" x="2603500" y="2622550"/>
          <p14:tracePt t="55598" x="2647950" y="2622550"/>
          <p14:tracePt t="55614" x="2705100" y="2622550"/>
          <p14:tracePt t="55630" x="2762250" y="2622550"/>
          <p14:tracePt t="55647" x="2844800" y="2622550"/>
          <p14:tracePt t="55664" x="2933700" y="2622550"/>
          <p14:tracePt t="55680" x="3022600" y="2616200"/>
          <p14:tracePt t="55680" x="3067050" y="2616200"/>
          <p14:tracePt t="55699" x="3168650" y="2616200"/>
          <p14:tracePt t="55715" x="3194050" y="2616200"/>
          <p14:tracePt t="55731" x="3213100" y="2616200"/>
          <p14:tracePt t="55770" x="3219450" y="2616200"/>
          <p14:tracePt t="55771" x="3225800" y="2616200"/>
          <p14:tracePt t="55781" x="3232150" y="2616200"/>
          <p14:tracePt t="55797" x="3251200" y="2616200"/>
          <p14:tracePt t="55814" x="3263900" y="2616200"/>
          <p14:tracePt t="55831" x="3270250" y="2616200"/>
          <p14:tracePt t="55847" x="3276600" y="2616200"/>
          <p14:tracePt t="55864" x="3282950" y="2616200"/>
          <p14:tracePt t="55881" x="3302000" y="2616200"/>
          <p14:tracePt t="55898" x="3327400" y="2616200"/>
          <p14:tracePt t="55915" x="3371850" y="2616200"/>
          <p14:tracePt t="55931" x="3429000" y="2616200"/>
          <p14:tracePt t="55947" x="3530600" y="2647950"/>
          <p14:tracePt t="55964" x="3644900" y="2667000"/>
          <p14:tracePt t="55981" x="3733800" y="2679700"/>
          <p14:tracePt t="55998" x="3848100" y="2698750"/>
          <p14:tracePt t="56016" x="3924300" y="2705100"/>
          <p14:tracePt t="56031" x="3981450" y="2705100"/>
          <p14:tracePt t="56048" x="4013200" y="2705100"/>
          <p14:tracePt t="56064" x="4108450" y="2705100"/>
          <p14:tracePt t="56082" x="4191000" y="2705100"/>
          <p14:tracePt t="56099" x="4279900" y="2705100"/>
          <p14:tracePt t="56114" x="4381500" y="2705100"/>
          <p14:tracePt t="56131" x="4464050" y="2705100"/>
          <p14:tracePt t="56148" x="4597400" y="2705100"/>
          <p14:tracePt t="56165" x="4711700" y="2717800"/>
          <p14:tracePt t="56181" x="4851400" y="2724150"/>
          <p14:tracePt t="56198" x="4984750" y="2724150"/>
          <p14:tracePt t="56215" x="5099050" y="2724150"/>
          <p14:tracePt t="56231" x="5181600" y="2724150"/>
          <p14:tracePt t="56248" x="5232400" y="2724150"/>
          <p14:tracePt t="56265" x="5238750" y="2724150"/>
          <p14:tracePt t="56281" x="5283200" y="2724150"/>
          <p14:tracePt t="56299" x="5308600" y="2711450"/>
          <p14:tracePt t="56315" x="5321300" y="2698750"/>
          <p14:tracePt t="56332" x="5334000" y="2692400"/>
          <p14:tracePt t="56348" x="5340350" y="2673350"/>
          <p14:tracePt t="56365" x="5340350" y="2660650"/>
          <p14:tracePt t="56383" x="5340350" y="2647950"/>
          <p14:tracePt t="56398" x="5340350" y="2635250"/>
          <p14:tracePt t="56415" x="5340350" y="2622550"/>
          <p14:tracePt t="56432" x="5340350" y="2609850"/>
          <p14:tracePt t="56448" x="5340350" y="2584450"/>
          <p14:tracePt t="56465" x="5314950" y="2552700"/>
          <p14:tracePt t="56482" x="5270500" y="2533650"/>
          <p14:tracePt t="56498" x="5245100" y="2501900"/>
          <p14:tracePt t="56515" x="5137150" y="2470150"/>
          <p14:tracePt t="56532" x="5048250" y="2457450"/>
          <p14:tracePt t="56549" x="4933950" y="2432050"/>
          <p14:tracePt t="56566" x="4813300" y="2425700"/>
          <p14:tracePt t="56582" x="4692650" y="2406650"/>
          <p14:tracePt t="56599" x="4572000" y="2400300"/>
          <p14:tracePt t="56615" x="4451350" y="2393950"/>
          <p14:tracePt t="56632" x="4337050" y="2381250"/>
          <p14:tracePt t="56649" x="4229100" y="2381250"/>
          <p14:tracePt t="56666" x="4083050" y="2381250"/>
          <p14:tracePt t="56682" x="4019550" y="2381250"/>
          <p14:tracePt t="56699" x="3956050" y="2400300"/>
          <p14:tracePt t="56716" x="3917950" y="2419350"/>
          <p14:tracePt t="56732" x="3892550" y="2438400"/>
          <p14:tracePt t="56749" x="3873500" y="2476500"/>
          <p14:tracePt t="56765" x="3860800" y="2514600"/>
          <p14:tracePt t="56782" x="3848100" y="2540000"/>
          <p14:tracePt t="56799" x="3848100" y="2578100"/>
          <p14:tracePt t="56816" x="3848100" y="2609850"/>
          <p14:tracePt t="56833" x="3848100" y="2641600"/>
          <p14:tracePt t="56849" x="3873500" y="2686050"/>
          <p14:tracePt t="56866" x="3892550" y="2711450"/>
          <p14:tracePt t="56883" x="3911600" y="2724150"/>
          <p14:tracePt t="56899" x="3930650" y="2736850"/>
          <p14:tracePt t="56916" x="3943350" y="2736850"/>
          <p14:tracePt t="56933" x="3968750" y="2736850"/>
          <p14:tracePt t="56949" x="4013200" y="2736850"/>
          <p14:tracePt t="56966" x="4064000" y="2736850"/>
          <p14:tracePt t="56983" x="4159250" y="2743200"/>
          <p14:tracePt t="56999" x="4273550" y="2743200"/>
          <p14:tracePt t="57016" x="4406900" y="2743200"/>
          <p14:tracePt t="57033" x="4546600" y="2743200"/>
          <p14:tracePt t="57050" x="4597400" y="2743200"/>
          <p14:tracePt t="57067" x="4654550" y="2743200"/>
          <p14:tracePt t="57083" x="4705350" y="2743200"/>
          <p14:tracePt t="57099" x="4756150" y="2743200"/>
          <p14:tracePt t="57116" x="4813300" y="2743200"/>
          <p14:tracePt t="57133" x="4870450" y="2743200"/>
          <p14:tracePt t="57150" x="4946650" y="2743200"/>
          <p14:tracePt t="57166" x="5022850" y="2743200"/>
          <p14:tracePt t="57183" x="5105400" y="2762250"/>
          <p14:tracePt t="57200" x="5181600" y="2768600"/>
          <p14:tracePt t="57216" x="5251450" y="2768600"/>
          <p14:tracePt t="57216" x="5283200" y="2774950"/>
          <p14:tracePt t="57234" x="5384800" y="2774950"/>
          <p14:tracePt t="57251" x="5480050" y="2774950"/>
          <p14:tracePt t="57267" x="5568950" y="2774950"/>
          <p14:tracePt t="57283" x="5670550" y="2774950"/>
          <p14:tracePt t="57300" x="5765800" y="2774950"/>
          <p14:tracePt t="57317" x="5810250" y="2774950"/>
          <p14:tracePt t="57333" x="5848350" y="2774950"/>
          <p14:tracePt t="57350" x="5899150" y="2755900"/>
          <p14:tracePt t="57367" x="5918200" y="2736850"/>
          <p14:tracePt t="57383" x="5937250" y="2717800"/>
          <p14:tracePt t="57399" x="5956300" y="2705100"/>
          <p14:tracePt t="57416" x="5956300" y="2698750"/>
          <p14:tracePt t="57514" x="5956300" y="2692400"/>
          <p14:tracePt t="57538" x="5937250" y="2686050"/>
          <p14:tracePt t="57546" x="5924550" y="2673350"/>
          <p14:tracePt t="57554" x="5886450" y="2667000"/>
          <p14:tracePt t="57559" x="5861050" y="2667000"/>
          <p14:tracePt t="57567" x="5759450" y="2641600"/>
          <p14:tracePt t="57584" x="5626100" y="2616200"/>
          <p14:tracePt t="57600" x="5448300" y="2590800"/>
          <p14:tracePt t="57617" x="5111750" y="2559050"/>
          <p14:tracePt t="57634" x="4914900" y="2527300"/>
          <p14:tracePt t="57651" x="4775200" y="2527300"/>
          <p14:tracePt t="57667" x="4641850" y="2508250"/>
          <p14:tracePt t="57684" x="4533900" y="2508250"/>
          <p14:tracePt t="57700" x="4457700" y="2508250"/>
          <p14:tracePt t="57717" x="4387850" y="2508250"/>
          <p14:tracePt t="57735" x="4324350" y="2508250"/>
          <p14:tracePt t="57751" x="4254500" y="2514600"/>
          <p14:tracePt t="57767" x="4159250" y="2565400"/>
          <p14:tracePt t="57784" x="4083050" y="2609850"/>
          <p14:tracePt t="57801" x="4006850" y="2660650"/>
          <p14:tracePt t="57817" x="3898900" y="2730500"/>
          <p14:tracePt t="57835" x="3879850" y="2755900"/>
          <p14:tracePt t="57851" x="3867150" y="2787650"/>
          <p14:tracePt t="57867" x="3867150" y="2813050"/>
          <p14:tracePt t="57884" x="3867150" y="2825750"/>
          <p14:tracePt t="57900" x="3867150" y="2851150"/>
          <p14:tracePt t="57916" x="3898900" y="2876550"/>
          <p14:tracePt t="57933" x="3911600" y="2882900"/>
          <p14:tracePt t="57950" x="3949700" y="2895600"/>
          <p14:tracePt t="57967" x="3975100" y="2908300"/>
          <p14:tracePt t="57967" x="3987800" y="2914650"/>
          <p14:tracePt t="57985" x="4013200" y="2927350"/>
          <p14:tracePt t="58001" x="4076700" y="2946400"/>
          <p14:tracePt t="58019" x="4108450" y="2952750"/>
          <p14:tracePt t="58034" x="4159250" y="2965450"/>
          <p14:tracePt t="58051" x="4216400" y="2971800"/>
          <p14:tracePt t="58068" x="4273550" y="2971800"/>
          <p14:tracePt t="58084" x="4362450" y="2971800"/>
          <p14:tracePt t="58101" x="4464050" y="2971800"/>
          <p14:tracePt t="58118" x="4559300" y="2978150"/>
          <p14:tracePt t="58135" x="4673600" y="2978150"/>
          <p14:tracePt t="58151" x="4762500" y="2978150"/>
          <p14:tracePt t="58168" x="4845050" y="2978150"/>
          <p14:tracePt t="58185" x="4946650" y="2978150"/>
          <p14:tracePt t="58185" x="5035550" y="2978150"/>
          <p14:tracePt t="58202" x="5162550" y="2978150"/>
          <p14:tracePt t="58218" x="5295900" y="2978150"/>
          <p14:tracePt t="58235" x="5403850" y="2978150"/>
          <p14:tracePt t="58251" x="5473700" y="2978150"/>
          <p14:tracePt t="58268" x="5511800" y="2971800"/>
          <p14:tracePt t="58285" x="5549900" y="2965450"/>
          <p14:tracePt t="58301" x="5607050" y="2946400"/>
          <p14:tracePt t="58318" x="5645150" y="2940050"/>
          <p14:tracePt t="58335" x="5708650" y="2921000"/>
          <p14:tracePt t="58352" x="5791200" y="2895600"/>
          <p14:tracePt t="58368" x="5892800" y="2882900"/>
          <p14:tracePt t="58385" x="5981700" y="2851150"/>
          <p14:tracePt t="58403" x="6026150" y="2832100"/>
          <p14:tracePt t="58418" x="6057900" y="2825750"/>
          <p14:tracePt t="58435" x="6070600" y="2813050"/>
          <p14:tracePt t="58452" x="6083300" y="2813050"/>
          <p14:tracePt t="58469" x="6083300" y="2800350"/>
          <p14:tracePt t="58485" x="6083300" y="2794000"/>
          <p14:tracePt t="58502" x="6083300" y="2781300"/>
          <p14:tracePt t="58518" x="6083300" y="2768600"/>
          <p14:tracePt t="58535" x="6057900" y="2755900"/>
          <p14:tracePt t="58552" x="6038850" y="2736850"/>
          <p14:tracePt t="58569" x="6019800" y="2724150"/>
          <p14:tracePt t="58585" x="5975350" y="2692400"/>
          <p14:tracePt t="58603" x="5962650" y="2679700"/>
          <p14:tracePt t="58619" x="5943600" y="2667000"/>
          <p14:tracePt t="58635" x="5924550" y="2660650"/>
          <p14:tracePt t="58653" x="5905500" y="2660650"/>
          <p14:tracePt t="58670" x="5861050" y="2647950"/>
          <p14:tracePt t="58686" x="5803900" y="2641600"/>
          <p14:tracePt t="58703" x="5721350" y="2622550"/>
          <p14:tracePt t="58720" x="5619750" y="2609850"/>
          <p14:tracePt t="58737" x="5549900" y="2603500"/>
          <p14:tracePt t="58753" x="5473700" y="2597150"/>
          <p14:tracePt t="58770" x="5327650" y="2590800"/>
          <p14:tracePt t="58787" x="5257800" y="2578100"/>
          <p14:tracePt t="58803" x="5200650" y="2578100"/>
          <p14:tracePt t="58820" x="5137150" y="2571750"/>
          <p14:tracePt t="58837" x="5092700" y="2565400"/>
          <p14:tracePt t="58854" x="5041900" y="2565400"/>
          <p14:tracePt t="58870" x="4972050" y="2565400"/>
          <p14:tracePt t="58887" x="4870450" y="2546350"/>
          <p14:tracePt t="58903" x="4794250" y="2546350"/>
          <p14:tracePt t="58920" x="4762500" y="2540000"/>
          <p14:tracePt t="58937" x="4724400" y="2540000"/>
          <p14:tracePt t="58954" x="4692650" y="2540000"/>
          <p14:tracePt t="58970" x="4641850" y="2540000"/>
          <p14:tracePt t="58987" x="4584700" y="2546350"/>
          <p14:tracePt t="59003" x="4546600" y="2559050"/>
          <p14:tracePt t="59020" x="4476750" y="2597150"/>
          <p14:tracePt t="59037" x="4445000" y="2616200"/>
          <p14:tracePt t="59054" x="4425950" y="2647950"/>
          <p14:tracePt t="59070" x="4425950" y="2654300"/>
          <p14:tracePt t="59107" x="4425950" y="2667000"/>
          <p14:tracePt t="59139" x="4425950" y="2679700"/>
          <p14:tracePt t="59155" x="4425950" y="2692400"/>
          <p14:tracePt t="59171" x="4425950" y="2698750"/>
          <p14:tracePt t="59172" x="4438650" y="2711450"/>
          <p14:tracePt t="59187" x="4445000" y="2717800"/>
          <p14:tracePt t="59204" x="4457700" y="2736850"/>
          <p14:tracePt t="59221" x="4464050" y="2743200"/>
          <p14:tracePt t="59237" x="4470400" y="2749550"/>
          <p14:tracePt t="59255" x="4495800" y="2755900"/>
          <p14:tracePt t="59271" x="4533900" y="2768600"/>
          <p14:tracePt t="59288" x="4584700" y="2768600"/>
          <p14:tracePt t="59304" x="4622800" y="2781300"/>
          <p14:tracePt t="59321" x="4667250" y="2781300"/>
          <p14:tracePt t="59338" x="4743450" y="2787650"/>
          <p14:tracePt t="59354" x="4883150" y="2787650"/>
          <p14:tracePt t="59387" x="5003800" y="2787650"/>
          <p14:tracePt t="59388" x="5060950" y="2787650"/>
          <p14:tracePt t="59404" x="5080000" y="2787650"/>
          <p14:tracePt t="59659" x="5092700" y="2794000"/>
          <p14:tracePt t="59675" x="5099050" y="2800350"/>
          <p14:tracePt t="59731" x="5099050" y="2806700"/>
          <p14:tracePt t="59747" x="5099050" y="2813050"/>
          <p14:tracePt t="59749" x="5099050" y="2825750"/>
          <p14:tracePt t="59755" x="5086350" y="2863850"/>
          <p14:tracePt t="59771" x="4953000" y="2914650"/>
          <p14:tracePt t="59788" x="4775200" y="2933700"/>
          <p14:tracePt t="59805" x="4610100" y="2959100"/>
          <p14:tracePt t="59822" x="4514850" y="2959100"/>
          <p14:tracePt t="59838" x="4508500" y="2959100"/>
          <p14:tracePt t="59883" x="4502150" y="2959100"/>
          <p14:tracePt t="59899" x="4502150" y="2946400"/>
          <p14:tracePt t="59915" x="4502150" y="2921000"/>
          <p14:tracePt t="59932" x="4502150" y="2914650"/>
          <p14:tracePt t="59939" x="4508500" y="2914650"/>
          <p14:tracePt t="59940" x="4514850" y="2901950"/>
          <p14:tracePt t="59955" x="4521200" y="2889250"/>
          <p14:tracePt t="60011" x="4527550" y="2882900"/>
          <p14:tracePt t="60019" x="4533900" y="2870200"/>
          <p14:tracePt t="60022" x="4540250" y="2870200"/>
          <p14:tracePt t="60039" x="4540250" y="2863850"/>
          <p14:tracePt t="60055" x="4546600" y="2857500"/>
          <p14:tracePt t="60363" x="4559300" y="2857500"/>
          <p14:tracePt t="60371" x="4603750" y="2857500"/>
          <p14:tracePt t="60379" x="4660900" y="2857500"/>
          <p14:tracePt t="60389" x="4749800" y="2857500"/>
          <p14:tracePt t="60390" x="5003800" y="2882900"/>
          <p14:tracePt t="60406" x="5321300" y="2933700"/>
          <p14:tracePt t="60423" x="5530850" y="2946400"/>
          <p14:tracePt t="60439" x="5607050" y="2952750"/>
          <p14:tracePt t="60456" x="5613400" y="2952750"/>
          <p14:tracePt t="60473" x="5619750" y="2959100"/>
          <p14:tracePt t="60595" x="5626100" y="2959100"/>
          <p14:tracePt t="60604" x="5632450" y="2959100"/>
          <p14:tracePt t="60651" x="5645150" y="2959100"/>
          <p14:tracePt t="60666" x="5651500" y="2952750"/>
          <p14:tracePt t="60683" x="5651500" y="2946400"/>
          <p14:tracePt t="60699" x="5651500" y="2933700"/>
          <p14:tracePt t="60707" x="5651500" y="2921000"/>
          <p14:tracePt t="60723" x="5651500" y="2914650"/>
          <p14:tracePt t="60742" x="5651500" y="2908300"/>
          <p14:tracePt t="60756" x="5651500" y="2901950"/>
          <p14:tracePt t="60757" x="5651500" y="2889250"/>
          <p14:tracePt t="60795" x="5651500" y="2882900"/>
          <p14:tracePt t="60803" x="5651500" y="2876550"/>
          <p14:tracePt t="61572" x="0" y="0"/>
        </p14:tracePtLst>
        <p14:tracePtLst>
          <p14:tracePt t="64775" x="2324100" y="3092450"/>
          <p14:tracePt t="64796" x="2324100" y="3086100"/>
          <p14:tracePt t="64805" x="2330450" y="3079750"/>
          <p14:tracePt t="64812" x="2336800" y="3079750"/>
          <p14:tracePt t="64813" x="2362200" y="3079750"/>
          <p14:tracePt t="64830" x="2381250" y="3079750"/>
          <p14:tracePt t="64847" x="2406650" y="3079750"/>
          <p14:tracePt t="64863" x="2432050" y="3079750"/>
          <p14:tracePt t="64880" x="2463800" y="3079750"/>
          <p14:tracePt t="64896" x="2520950" y="3079750"/>
          <p14:tracePt t="64912" x="2616200" y="3098800"/>
          <p14:tracePt t="64929" x="2736850" y="3124200"/>
          <p14:tracePt t="64946" x="2971800" y="3155950"/>
          <p14:tracePt t="64964" x="3079750" y="3175000"/>
          <p14:tracePt t="64981" x="3162300" y="3181350"/>
          <p14:tracePt t="64997" x="3219450" y="3194050"/>
          <p14:tracePt t="65013" x="3295650" y="3194050"/>
          <p14:tracePt t="65030" x="3390900" y="3206750"/>
          <p14:tracePt t="65047" x="3511550" y="3219450"/>
          <p14:tracePt t="65064" x="3683000" y="3225800"/>
          <p14:tracePt t="65080" x="3848100" y="3257550"/>
          <p14:tracePt t="65097" x="4025900" y="3270250"/>
          <p14:tracePt t="65114" x="4178300" y="3276600"/>
          <p14:tracePt t="65130" x="4311650" y="3295650"/>
          <p14:tracePt t="65147" x="4432300" y="3302000"/>
          <p14:tracePt t="65164" x="4502150" y="3302000"/>
          <p14:tracePt t="65180" x="4527550" y="3308350"/>
          <p14:tracePt t="65197" x="4559300" y="3308350"/>
          <p14:tracePt t="65214" x="4597400" y="3308350"/>
          <p14:tracePt t="65231" x="4629150" y="3308350"/>
          <p14:tracePt t="65247" x="4737100" y="3308350"/>
          <p14:tracePt t="65264" x="4845050" y="3321050"/>
          <p14:tracePt t="65281" x="4991100" y="3321050"/>
          <p14:tracePt t="65297" x="5099050" y="3321050"/>
          <p14:tracePt t="65314" x="5207000" y="3321050"/>
          <p14:tracePt t="65314" x="5251450" y="3321050"/>
          <p14:tracePt t="65332" x="5302250" y="3314700"/>
          <p14:tracePt t="65348" x="5340350" y="3302000"/>
          <p14:tracePt t="65364" x="5378450" y="3289300"/>
          <p14:tracePt t="65381" x="5384800" y="3276600"/>
          <p14:tracePt t="65398" x="5391150" y="3270250"/>
          <p14:tracePt t="65414" x="5397500" y="3263900"/>
          <p14:tracePt t="65431" x="5416550" y="3238500"/>
          <p14:tracePt t="65448" x="5416550" y="3225800"/>
          <p14:tracePt t="65464" x="5416550" y="3206750"/>
          <p14:tracePt t="65481" x="5416550" y="3200400"/>
          <p14:tracePt t="65498" x="5416550" y="3181350"/>
          <p14:tracePt t="65514" x="5416550" y="3162300"/>
          <p14:tracePt t="65531" x="5416550" y="3143250"/>
          <p14:tracePt t="65548" x="5416550" y="3117850"/>
          <p14:tracePt t="65564" x="5416550" y="3092450"/>
          <p14:tracePt t="65581" x="5410200" y="3079750"/>
          <p14:tracePt t="65598" x="5403850" y="3060700"/>
          <p14:tracePt t="65614" x="5391150" y="3041650"/>
          <p14:tracePt t="65631" x="5359400" y="3009900"/>
          <p14:tracePt t="65648" x="5346700" y="2990850"/>
          <p14:tracePt t="65665" x="5314950" y="2971800"/>
          <p14:tracePt t="65681" x="5270500" y="2946400"/>
          <p14:tracePt t="65698" x="5219700" y="2921000"/>
          <p14:tracePt t="65715" x="5156200" y="2889250"/>
          <p14:tracePt t="65732" x="5111750" y="2876550"/>
          <p14:tracePt t="65748" x="5035550" y="2863850"/>
          <p14:tracePt t="65765" x="4953000" y="2851150"/>
          <p14:tracePt t="65782" x="4851400" y="2825750"/>
          <p14:tracePt t="65798" x="4718050" y="2800350"/>
          <p14:tracePt t="65815" x="4565650" y="2774950"/>
          <p14:tracePt t="65831" x="4413250" y="2768600"/>
          <p14:tracePt t="65848" x="4279900" y="2749550"/>
          <p14:tracePt t="65865" x="4127500" y="2743200"/>
          <p14:tracePt t="65881" x="3981450" y="2730500"/>
          <p14:tracePt t="65898" x="3790950" y="2717800"/>
          <p14:tracePt t="65915" x="3524250" y="2698750"/>
          <p14:tracePt t="65932" x="3397250" y="2686050"/>
          <p14:tracePt t="65948" x="3251200" y="2679700"/>
          <p14:tracePt t="65965" x="3155950" y="2679700"/>
          <p14:tracePt t="65982" x="3067050" y="2679700"/>
          <p14:tracePt t="65998" x="3009900" y="2679700"/>
          <p14:tracePt t="66015" x="2952750" y="2679700"/>
          <p14:tracePt t="66032" x="2895600" y="2679700"/>
          <p14:tracePt t="66049" x="2832100" y="2679700"/>
          <p14:tracePt t="66065" x="2787650" y="2679700"/>
          <p14:tracePt t="66082" x="2749550" y="2679700"/>
          <p14:tracePt t="66099" x="2698750" y="2679700"/>
          <p14:tracePt t="66099" x="2679700" y="2679700"/>
          <p14:tracePt t="66116" x="2609850" y="2692400"/>
          <p14:tracePt t="66132" x="2540000" y="2711450"/>
          <p14:tracePt t="66149" x="2482850" y="2717800"/>
          <p14:tracePt t="66165" x="2451100" y="2730500"/>
          <p14:tracePt t="66182" x="2419350" y="2736850"/>
          <p14:tracePt t="66199" x="2400300" y="2749550"/>
          <p14:tracePt t="66216" x="2368550" y="2762250"/>
          <p14:tracePt t="66234" x="2343150" y="2768600"/>
          <p14:tracePt t="66249" x="2311400" y="2774950"/>
          <p14:tracePt t="66266" x="2286000" y="2787650"/>
          <p14:tracePt t="66282" x="2279650" y="2787650"/>
          <p14:tracePt t="66299" x="2273300" y="2787650"/>
          <p14:tracePt t="66316" x="2266950" y="2787650"/>
          <p14:tracePt t="66332" x="2247900" y="2794000"/>
          <p14:tracePt t="66349" x="2247900" y="2800350"/>
          <p14:tracePt t="66366" x="2241550" y="2806700"/>
          <p14:tracePt t="66382" x="2228850" y="2806700"/>
          <p14:tracePt t="66398" x="2190750" y="2825750"/>
          <p14:tracePt t="66415" x="2139950" y="2832100"/>
          <p14:tracePt t="66432" x="2095500" y="2851150"/>
          <p14:tracePt t="66449" x="2063750" y="2857500"/>
          <p14:tracePt t="66466" x="2038350" y="2857500"/>
          <p14:tracePt t="66483" x="2006600" y="2863850"/>
          <p14:tracePt t="66500" x="1993900" y="2863850"/>
          <p14:tracePt t="66516" x="1981200" y="2863850"/>
          <p14:tracePt t="66595" x="1968500" y="2863850"/>
          <p14:tracePt t="66603" x="1962150" y="2870200"/>
          <p14:tracePt t="66611" x="1955800" y="2870200"/>
          <p14:tracePt t="66611" x="1949450" y="2876550"/>
          <p14:tracePt t="66621" x="1943100" y="2876550"/>
          <p14:tracePt t="66660" x="1930400" y="2882900"/>
          <p14:tracePt t="66668" x="1917700" y="2889250"/>
          <p14:tracePt t="66691" x="1917700" y="2895600"/>
          <p14:tracePt t="66708" x="1911350" y="2901950"/>
          <p14:tracePt t="66724" x="1911350" y="2908300"/>
          <p14:tracePt t="66731" x="1911350" y="2933700"/>
          <p14:tracePt t="66750" x="1911350" y="2940050"/>
          <p14:tracePt t="66750" x="1911350" y="2952750"/>
          <p14:tracePt t="66766" x="1911350" y="2971800"/>
          <p14:tracePt t="66783" x="1911350" y="2997200"/>
          <p14:tracePt t="66800" x="1911350" y="3028950"/>
          <p14:tracePt t="66816" x="1911350" y="3048000"/>
          <p14:tracePt t="66833" x="1924050" y="3073400"/>
          <p14:tracePt t="66850" x="1930400" y="3086100"/>
          <p14:tracePt t="66867" x="1943100" y="3111500"/>
          <p14:tracePt t="66915" x="1943100" y="3117850"/>
          <p14:tracePt t="66919" x="1949450" y="3124200"/>
          <p14:tracePt t="66933" x="1955800" y="3130550"/>
          <p14:tracePt t="66955" x="1962150" y="3130550"/>
          <p14:tracePt t="66964" x="1962150" y="3136900"/>
          <p14:tracePt t="66971" x="1968500" y="3143250"/>
          <p14:tracePt t="67060" x="1974850" y="3143250"/>
          <p14:tracePt t="67083" x="1974850" y="3149600"/>
          <p14:tracePt t="67102" x="1981200" y="3155950"/>
          <p14:tracePt t="67123" x="1981200" y="3162300"/>
          <p14:tracePt t="67171" x="1987550" y="3168650"/>
          <p14:tracePt t="67187" x="1993900" y="3175000"/>
          <p14:tracePt t="67211" x="1993900" y="3181350"/>
          <p14:tracePt t="67227" x="1993900" y="3194050"/>
          <p14:tracePt t="67235" x="2000250" y="3206750"/>
          <p14:tracePt t="67236" x="2006600" y="3206750"/>
          <p14:tracePt t="67250" x="2025650" y="3232150"/>
          <p14:tracePt t="67267" x="2038350" y="3238500"/>
          <p14:tracePt t="67284" x="2076450" y="3263900"/>
          <p14:tracePt t="67300" x="2089150" y="3289300"/>
          <p14:tracePt t="67317" x="2101850" y="3295650"/>
          <p14:tracePt t="67334" x="2108200" y="3308350"/>
          <p14:tracePt t="67351" x="2120900" y="3314700"/>
          <p14:tracePt t="67368" x="2120900" y="3321050"/>
          <p14:tracePt t="67384" x="2139950" y="3327400"/>
          <p14:tracePt t="67401" x="2146300" y="3333750"/>
          <p14:tracePt t="67418" x="2159000" y="3340100"/>
          <p14:tracePt t="67434" x="2178050" y="3346450"/>
          <p14:tracePt t="67451" x="2235200" y="3378200"/>
          <p14:tracePt t="67468" x="2273300" y="3390900"/>
          <p14:tracePt t="67484" x="2330450" y="3409950"/>
          <p14:tracePt t="67501" x="2362200" y="3409950"/>
          <p14:tracePt t="67517" x="2393950" y="3422650"/>
          <p14:tracePt t="67535" x="2406650" y="3429000"/>
          <p14:tracePt t="67551" x="2419350" y="3429000"/>
          <p14:tracePt t="67568" x="2425700" y="3429000"/>
          <p14:tracePt t="67585" x="2451100" y="3435350"/>
          <p14:tracePt t="67601" x="2470150" y="3441700"/>
          <p14:tracePt t="67618" x="2482850" y="3441700"/>
          <p14:tracePt t="67634" x="2495550" y="3441700"/>
          <p14:tracePt t="67652" x="2501900" y="3441700"/>
          <p14:tracePt t="67668" x="2514600" y="3441700"/>
          <p14:tracePt t="67684" x="2520950" y="3441700"/>
          <p14:tracePt t="67701" x="2546350" y="3441700"/>
          <p14:tracePt t="67718" x="2559050" y="3441700"/>
          <p14:tracePt t="67735" x="2571750" y="3448050"/>
          <p14:tracePt t="67751" x="2578100" y="3448050"/>
          <p14:tracePt t="67795" x="2590800" y="3448050"/>
          <p14:tracePt t="67804" x="2597150" y="3454400"/>
          <p14:tracePt t="67827" x="2609850" y="3454400"/>
          <p14:tracePt t="67843" x="2616200" y="3454400"/>
          <p14:tracePt t="67956" x="2616200" y="3460750"/>
          <p14:tracePt t="68003" x="2609850" y="3467100"/>
          <p14:tracePt t="68011" x="2603500" y="3467100"/>
          <p14:tracePt t="68019" x="2597150" y="3467100"/>
          <p14:tracePt t="68027" x="2584450" y="3467100"/>
          <p14:tracePt t="68034" x="2559050" y="3467100"/>
          <p14:tracePt t="68052" x="2540000" y="3467100"/>
          <p14:tracePt t="68068" x="2527300" y="3467100"/>
          <p14:tracePt t="68084" x="2495550" y="3467100"/>
          <p14:tracePt t="68101" x="2444750" y="3454400"/>
          <p14:tracePt t="68118" x="2400300" y="3448050"/>
          <p14:tracePt t="68134" x="2368550" y="3435350"/>
          <p14:tracePt t="68152" x="2349500" y="3429000"/>
          <p14:tracePt t="68169" x="2343150" y="3429000"/>
          <p14:tracePt t="68185" x="2336800" y="3429000"/>
          <p14:tracePt t="68220" x="2330450" y="3429000"/>
          <p14:tracePt t="68221" x="2317750" y="3422650"/>
          <p14:tracePt t="68236" x="2298700" y="3422650"/>
          <p14:tracePt t="68252" x="2286000" y="3416300"/>
          <p14:tracePt t="68269" x="2279650" y="3416300"/>
          <p14:tracePt t="68355" x="2273300" y="3416300"/>
          <p14:tracePt t="68611" x="2273300" y="3409950"/>
          <p14:tracePt t="68627" x="2273300" y="3403600"/>
          <p14:tracePt t="68859" x="2279650" y="3403600"/>
          <p14:tracePt t="68867" x="2286000" y="3403600"/>
          <p14:tracePt t="68891" x="2292350" y="3403600"/>
          <p14:tracePt t="68899" x="2298700" y="3403600"/>
          <p14:tracePt t="68931" x="2305050" y="3403600"/>
          <p14:tracePt t="69083" x="2311400" y="3403600"/>
          <p14:tracePt t="69099" x="2317750" y="3397250"/>
          <p14:tracePt t="69123" x="2324100" y="3397250"/>
          <p14:tracePt t="69147" x="2330450" y="3397250"/>
          <p14:tracePt t="69163" x="2336800" y="3390900"/>
          <p14:tracePt t="69171" x="2343150" y="3390900"/>
          <p14:tracePt t="69244" x="2355850" y="3390900"/>
          <p14:tracePt t="69251" x="2362200" y="3390900"/>
          <p14:tracePt t="69259" x="2368550" y="3390900"/>
          <p14:tracePt t="69274" x="2374900" y="3390900"/>
          <p14:tracePt t="69347" x="2381250" y="3390900"/>
          <p14:tracePt t="69355" x="2387600" y="3390900"/>
          <p14:tracePt t="69380" x="2393950" y="3390900"/>
          <p14:tracePt t="69427" x="2400300" y="3390900"/>
          <p14:tracePt t="69447" x="2406650" y="3390900"/>
          <p14:tracePt t="69451" x="2419350" y="3390900"/>
          <p14:tracePt t="69454" x="2432050" y="3390900"/>
          <p14:tracePt t="69507" x="2438400" y="3390900"/>
          <p14:tracePt t="69547" x="2444750" y="3390900"/>
          <p14:tracePt t="69587" x="2451100" y="3390900"/>
          <p14:tracePt t="69604" x="2457450" y="3390900"/>
          <p14:tracePt t="69604" x="2463800" y="3390900"/>
          <p14:tracePt t="69614" x="2470150" y="3390900"/>
          <p14:tracePt t="69651" x="2482850" y="3390900"/>
          <p14:tracePt t="69660" x="2489200" y="3390900"/>
          <p14:tracePt t="69664" x="2495550" y="3390900"/>
          <p14:tracePt t="69671" x="2508250" y="3390900"/>
          <p14:tracePt t="69688" x="2540000" y="3397250"/>
          <p14:tracePt t="69704" x="2578100" y="3409950"/>
          <p14:tracePt t="69722" x="2590800" y="3409950"/>
          <p14:tracePt t="69738" x="2609850" y="3416300"/>
          <p14:tracePt t="69787" x="2616200" y="3416300"/>
          <p14:tracePt t="69804" x="2628900" y="3416300"/>
          <p14:tracePt t="69859" x="2635250" y="3416300"/>
          <p14:tracePt t="69931" x="2647950" y="3422650"/>
          <p14:tracePt t="69971" x="2654300" y="3422650"/>
          <p14:tracePt t="69988" x="2667000" y="3422650"/>
          <p14:tracePt t="70011" x="2679700" y="3422650"/>
          <p14:tracePt t="70019" x="2692400" y="3422650"/>
          <p14:tracePt t="70021" x="2743200" y="3435350"/>
          <p14:tracePt t="70038" x="2940050" y="3467100"/>
          <p14:tracePt t="70055" x="3295650" y="3530600"/>
          <p14:tracePt t="70072" x="3683000" y="3606800"/>
          <p14:tracePt t="70090" x="3962400" y="3644900"/>
          <p14:tracePt t="70105" x="4127500" y="3670300"/>
          <p14:tracePt t="70122" x="4178300" y="3670300"/>
          <p14:tracePt t="70171" x="4184650" y="3670300"/>
          <p14:tracePt t="70171" x="4191000" y="3670300"/>
          <p14:tracePt t="70196" x="4203700" y="3670300"/>
          <p14:tracePt t="70211" x="4210050" y="3670300"/>
          <p14:tracePt t="70235" x="4216400" y="3670300"/>
          <p14:tracePt t="70238" x="4222750" y="3670300"/>
          <p14:tracePt t="70255" x="4235450" y="3670300"/>
          <p14:tracePt t="70256" x="4248150" y="3670300"/>
          <p14:tracePt t="70272" x="4279900" y="3663950"/>
          <p14:tracePt t="70289" x="4337050" y="3663950"/>
          <p14:tracePt t="70306" x="4406900" y="3663950"/>
          <p14:tracePt t="70322" x="4489450" y="3644900"/>
          <p14:tracePt t="70340" x="4533900" y="3632200"/>
          <p14:tracePt t="70355" x="4546600" y="3632200"/>
          <p14:tracePt t="70372" x="4552950" y="3625850"/>
          <p14:tracePt t="70389" x="4559300" y="3625850"/>
          <p14:tracePt t="70406" x="4559300" y="3619500"/>
          <p14:tracePt t="70423" x="4565650" y="3619500"/>
          <p14:tracePt t="70439" x="4565650" y="3613150"/>
          <p14:tracePt t="70456" x="4565650" y="3606800"/>
          <p14:tracePt t="70472" x="4565650" y="3600450"/>
          <p14:tracePt t="70515" x="4565650" y="3594100"/>
          <p14:tracePt t="70532" x="4565650" y="3581400"/>
          <p14:tracePt t="70547" x="4565650" y="3575050"/>
          <p14:tracePt t="70565" x="4565650" y="3562350"/>
          <p14:tracePt t="70566" x="4565650" y="3556000"/>
          <p14:tracePt t="70573" x="4565650" y="3543300"/>
          <p14:tracePt t="70589" x="4552950" y="3543300"/>
          <p14:tracePt t="70606" x="4540250" y="3536950"/>
          <p14:tracePt t="70622" x="4521200" y="3524250"/>
          <p14:tracePt t="70639" x="4502150" y="3524250"/>
          <p14:tracePt t="70656" x="4489450" y="3524250"/>
          <p14:tracePt t="70673" x="4470400" y="3517900"/>
          <p14:tracePt t="70690" x="4457700" y="3517900"/>
          <p14:tracePt t="70706" x="4406900" y="3511550"/>
          <p14:tracePt t="70724" x="4368800" y="3505200"/>
          <p14:tracePt t="70740" x="4324350" y="3492500"/>
          <p14:tracePt t="70757" x="4318000" y="3486150"/>
          <p14:tracePt t="70868" x="4311650" y="3486150"/>
          <p14:tracePt t="70883" x="4311650" y="3479800"/>
          <p14:tracePt t="70899" x="4324350" y="3473450"/>
          <p14:tracePt t="70908" x="4349750" y="3467100"/>
          <p14:tracePt t="70909" x="4400550" y="3460750"/>
          <p14:tracePt t="70925" x="4489450" y="3454400"/>
          <p14:tracePt t="70940" x="4591050" y="3448050"/>
          <p14:tracePt t="70957" x="4673600" y="3448050"/>
          <p14:tracePt t="70973" x="4787900" y="3448050"/>
          <p14:tracePt t="70990" x="4864100" y="3448050"/>
          <p14:tracePt t="71007" x="4902200" y="3448050"/>
          <p14:tracePt t="71043" x="4908550" y="3448050"/>
          <p14:tracePt t="71051" x="4914900" y="3448050"/>
          <p14:tracePt t="71100" x="4921250" y="3448050"/>
          <p14:tracePt t="71116" x="4933950" y="3448050"/>
          <p14:tracePt t="71131" x="4940300" y="3448050"/>
          <p14:tracePt t="71212" x="4946650" y="3448050"/>
          <p14:tracePt t="71220" x="4953000" y="3448050"/>
          <p14:tracePt t="71228" x="4959350" y="3448050"/>
          <p14:tracePt t="71240" x="4972050" y="3448050"/>
          <p14:tracePt t="71240" x="4991100" y="3448050"/>
          <p14:tracePt t="71257" x="5029200" y="3448050"/>
          <p14:tracePt t="71274" x="5099050" y="3448050"/>
          <p14:tracePt t="71290" x="5295900" y="3460750"/>
          <p14:tracePt t="71308" x="5403850" y="3460750"/>
          <p14:tracePt t="71324" x="5505450" y="3460750"/>
          <p14:tracePt t="71340" x="5562600" y="3460750"/>
          <p14:tracePt t="71357" x="5581650" y="3460750"/>
          <p14:tracePt t="71374" x="5588000" y="3460750"/>
          <p14:tracePt t="71391" x="5607050" y="3460750"/>
          <p14:tracePt t="71407" x="5638800" y="3460750"/>
          <p14:tracePt t="71424" x="5676900" y="3460750"/>
          <p14:tracePt t="71442" x="5734050" y="3467100"/>
          <p14:tracePt t="71457" x="5791200" y="3473450"/>
          <p14:tracePt t="71474" x="5911850" y="3479800"/>
          <p14:tracePt t="71491" x="6159500" y="3517900"/>
          <p14:tracePt t="71508" x="6369050" y="3517900"/>
          <p14:tracePt t="71525" x="6527800" y="3524250"/>
          <p14:tracePt t="71541" x="6642100" y="3524250"/>
          <p14:tracePt t="71557" x="6699250" y="3524250"/>
          <p14:tracePt t="71574" x="6731000" y="3524250"/>
          <p14:tracePt t="71591" x="6750050" y="3524250"/>
          <p14:tracePt t="71607" x="6775450" y="3524250"/>
          <p14:tracePt t="71624" x="6826250" y="3511550"/>
          <p14:tracePt t="71641" x="6858000" y="3505200"/>
          <p14:tracePt t="71658" x="6877050" y="3486150"/>
          <p14:tracePt t="71674" x="6889750" y="3486150"/>
          <p14:tracePt t="71691" x="6902450" y="3473450"/>
          <p14:tracePt t="71709" x="6921500" y="3454400"/>
          <p14:tracePt t="71725" x="6959600" y="3429000"/>
          <p14:tracePt t="71741" x="6985000" y="3397250"/>
          <p14:tracePt t="71758" x="7010400" y="3378200"/>
          <p14:tracePt t="71775" x="7048500" y="3352800"/>
          <p14:tracePt t="71791" x="7067550" y="3333750"/>
          <p14:tracePt t="71808" x="7099300" y="3302000"/>
          <p14:tracePt t="71824" x="7105650" y="3289300"/>
          <p14:tracePt t="71841" x="7137400" y="3257550"/>
          <p14:tracePt t="71876" x="7143750" y="3251200"/>
          <p14:tracePt t="71916" x="7143750" y="3244850"/>
          <p14:tracePt t="71932" x="7143750" y="3238500"/>
          <p14:tracePt t="71940" x="7143750" y="3213100"/>
          <p14:tracePt t="71958" x="7143750" y="3200400"/>
          <p14:tracePt t="71959" x="7105650" y="3168650"/>
          <p14:tracePt t="71975" x="7067550" y="3136900"/>
          <p14:tracePt t="71991" x="7004050" y="3098800"/>
          <p14:tracePt t="72009" x="6959600" y="3073400"/>
          <p14:tracePt t="72025" x="6883400" y="3060700"/>
          <p14:tracePt t="72042" x="6800850" y="3041650"/>
          <p14:tracePt t="72058" x="6623050" y="2984500"/>
          <p14:tracePt t="72076" x="6483350" y="2971800"/>
          <p14:tracePt t="72093" x="6318250" y="2946400"/>
          <p14:tracePt t="72109" x="6184900" y="2940050"/>
          <p14:tracePt t="72125" x="6064250" y="2933700"/>
          <p14:tracePt t="72142" x="5975350" y="2933700"/>
          <p14:tracePt t="72158" x="5861050" y="2933700"/>
          <p14:tracePt t="72175" x="5746750" y="2933700"/>
          <p14:tracePt t="72192" x="5638800" y="2933700"/>
          <p14:tracePt t="72209" x="5543550" y="2933700"/>
          <p14:tracePt t="72227" x="5499100" y="2933700"/>
          <p14:tracePt t="72242" x="5448300" y="2952750"/>
          <p14:tracePt t="72260" x="5416550" y="2978150"/>
          <p14:tracePt t="72275" x="5314950" y="3022600"/>
          <p14:tracePt t="72293" x="5276850" y="3041650"/>
          <p14:tracePt t="72309" x="5245100" y="3060700"/>
          <p14:tracePt t="72325" x="5226050" y="3086100"/>
          <p14:tracePt t="72342" x="5213350" y="3098800"/>
          <p14:tracePt t="72359" x="5207000" y="3105150"/>
          <p14:tracePt t="72376" x="5187950" y="3111500"/>
          <p14:tracePt t="72392" x="5181600" y="3117850"/>
          <p14:tracePt t="72409" x="5168900" y="3117850"/>
          <p14:tracePt t="72425" x="5156200" y="3124200"/>
          <p14:tracePt t="72442" x="5149850" y="3124200"/>
          <p14:tracePt t="72458" x="5137150" y="3124200"/>
          <p14:tracePt t="72708" x="5137150" y="3117850"/>
          <p14:tracePt t="72716" x="5130800" y="3111500"/>
          <p14:tracePt t="72724" x="5124450" y="3111500"/>
          <p14:tracePt t="72732" x="5080000" y="3086100"/>
          <p14:tracePt t="72743" x="5016500" y="3060700"/>
          <p14:tracePt t="72759" x="4902200" y="3009900"/>
          <p14:tracePt t="72776" x="4787900" y="2990850"/>
          <p14:tracePt t="72793" x="4635500" y="2952750"/>
          <p14:tracePt t="72810" x="4476750" y="2927350"/>
          <p14:tracePt t="72826" x="4330700" y="2882900"/>
          <p14:tracePt t="72843" x="4210050" y="2851150"/>
          <p14:tracePt t="72860" x="3975100" y="2800350"/>
          <p14:tracePt t="72876" x="3822700" y="2762250"/>
          <p14:tracePt t="72893" x="3689350" y="2736850"/>
          <p14:tracePt t="72910" x="3575050" y="2730500"/>
          <p14:tracePt t="72926" x="3467100" y="2717800"/>
          <p14:tracePt t="72943" x="3371850" y="2692400"/>
          <p14:tracePt t="72960" x="3270250" y="2686050"/>
          <p14:tracePt t="72977" x="3181350" y="2667000"/>
          <p14:tracePt t="72993" x="3092450" y="2660650"/>
          <p14:tracePt t="73010" x="2971800" y="2660650"/>
          <p14:tracePt t="73027" x="2870200" y="2660650"/>
          <p14:tracePt t="73043" x="2774950" y="2660650"/>
          <p14:tracePt t="73060" x="2692400" y="2660650"/>
          <p14:tracePt t="73077" x="2603500" y="2679700"/>
          <p14:tracePt t="73093" x="2476500" y="2692400"/>
          <p14:tracePt t="73110" x="2381250" y="2705100"/>
          <p14:tracePt t="73126" x="2305050" y="2724150"/>
          <p14:tracePt t="73143" x="2260600" y="2743200"/>
          <p14:tracePt t="73160" x="2228850" y="2762250"/>
          <p14:tracePt t="73176" x="2190750" y="2781300"/>
          <p14:tracePt t="73192" x="2127250" y="2806700"/>
          <p14:tracePt t="73209" x="2057400" y="2838450"/>
          <p14:tracePt t="73226" x="1943100" y="2889250"/>
          <p14:tracePt t="73245" x="1898650" y="2927350"/>
          <p14:tracePt t="73260" x="1879600" y="2952750"/>
          <p14:tracePt t="73277" x="1873250" y="2971800"/>
          <p14:tracePt t="73294" x="1860550" y="3009900"/>
          <p14:tracePt t="73310" x="1854200" y="3048000"/>
          <p14:tracePt t="73327" x="1847850" y="3067050"/>
          <p14:tracePt t="73344" x="1847850" y="3098800"/>
          <p14:tracePt t="73360" x="1847850" y="3124200"/>
          <p14:tracePt t="73377" x="1847850" y="3155950"/>
          <p14:tracePt t="73394" x="1854200" y="3168650"/>
          <p14:tracePt t="73411" x="1885950" y="3219450"/>
          <p14:tracePt t="73428" x="1905000" y="3232150"/>
          <p14:tracePt t="73444" x="1924050" y="3263900"/>
          <p14:tracePt t="73461" x="1949450" y="3302000"/>
          <p14:tracePt t="73477" x="1974850" y="3321050"/>
          <p14:tracePt t="73494" x="2006600" y="3346450"/>
          <p14:tracePt t="73511" x="2076450" y="3378200"/>
          <p14:tracePt t="73528" x="2146300" y="3390900"/>
          <p14:tracePt t="73544" x="2247900" y="3416300"/>
          <p14:tracePt t="73561" x="2393950" y="3454400"/>
          <p14:tracePt t="73579" x="2559050" y="3492500"/>
          <p14:tracePt t="73594" x="2768600" y="3530600"/>
          <p14:tracePt t="73611" x="3181350" y="3600450"/>
          <p14:tracePt t="73629" x="3397250" y="3613150"/>
          <p14:tracePt t="73645" x="3524250" y="3613150"/>
          <p14:tracePt t="73661" x="3568700" y="3613150"/>
          <p14:tracePt t="73678" x="3606800" y="3613150"/>
          <p14:tracePt t="73694" x="3657600" y="3613150"/>
          <p14:tracePt t="73711" x="3714750" y="3613150"/>
          <p14:tracePt t="73728" x="3810000" y="3613150"/>
          <p14:tracePt t="73744" x="3981450" y="3613150"/>
          <p14:tracePt t="73761" x="4197350" y="3613150"/>
          <p14:tracePt t="73778" x="4559300" y="3644900"/>
          <p14:tracePt t="73796" x="4686300" y="3663950"/>
          <p14:tracePt t="73811" x="4965700" y="3670300"/>
          <p14:tracePt t="73829" x="5054600" y="3670300"/>
          <p14:tracePt t="73845" x="5105400" y="3670300"/>
          <p14:tracePt t="73861" x="5162550" y="3670300"/>
          <p14:tracePt t="73878" x="5213350" y="3670300"/>
          <p14:tracePt t="73895" x="5295900" y="3670300"/>
          <p14:tracePt t="73911" x="5397500" y="3670300"/>
          <p14:tracePt t="73928" x="5511800" y="3657600"/>
          <p14:tracePt t="73945" x="5581650" y="3632200"/>
          <p14:tracePt t="73962" x="5664200" y="3619500"/>
          <p14:tracePt t="73978" x="5740400" y="3600450"/>
          <p14:tracePt t="73995" x="5867400" y="3581400"/>
          <p14:tracePt t="74013" x="5962650" y="3562350"/>
          <p14:tracePt t="74028" x="6102350" y="3536950"/>
          <p14:tracePt t="74045" x="6292850" y="3511550"/>
          <p14:tracePt t="74062" x="6483350" y="3492500"/>
          <p14:tracePt t="74078" x="6680200" y="3467100"/>
          <p14:tracePt t="74095" x="6832600" y="3460750"/>
          <p14:tracePt t="74112" x="6959600" y="3422650"/>
          <p14:tracePt t="74128" x="7048500" y="3403600"/>
          <p14:tracePt t="74145" x="7105650" y="3378200"/>
          <p14:tracePt t="74162" x="7143750" y="3352800"/>
          <p14:tracePt t="74178" x="7181850" y="3314700"/>
          <p14:tracePt t="74178" x="7188200" y="3308350"/>
          <p14:tracePt t="74196" x="7213600" y="3276600"/>
          <p14:tracePt t="74213" x="7226300" y="3257550"/>
          <p14:tracePt t="74229" x="7232650" y="3251200"/>
          <p14:tracePt t="74245" x="7232650" y="3244850"/>
          <p14:tracePt t="74262" x="7232650" y="3232150"/>
          <p14:tracePt t="74279" x="7232650" y="3219450"/>
          <p14:tracePt t="74295" x="7232650" y="3213100"/>
          <p14:tracePt t="74312" x="7232650" y="3187700"/>
          <p14:tracePt t="74329" x="7213600" y="3175000"/>
          <p14:tracePt t="74345" x="7200900" y="3162300"/>
          <p14:tracePt t="74362" x="7169150" y="3143250"/>
          <p14:tracePt t="74379" x="7099300" y="3111500"/>
          <p14:tracePt t="74396" x="6934200" y="3054350"/>
          <p14:tracePt t="74412" x="6781800" y="3003550"/>
          <p14:tracePt t="74429" x="6591300" y="2952750"/>
          <p14:tracePt t="74446" x="6356350" y="2895600"/>
          <p14:tracePt t="74462" x="6134100" y="2857500"/>
          <p14:tracePt t="74479" x="5930900" y="2825750"/>
          <p14:tracePt t="74496" x="5746750" y="2794000"/>
          <p14:tracePt t="74513" x="5613400" y="2774950"/>
          <p14:tracePt t="74529" x="5422900" y="2736850"/>
          <p14:tracePt t="74546" x="5295900" y="2730500"/>
          <p14:tracePt t="74562" x="5149850" y="2724150"/>
          <p14:tracePt t="74579" x="4876800" y="2698750"/>
          <p14:tracePt t="74596" x="4724400" y="2686050"/>
          <p14:tracePt t="74612" x="4533900" y="2686050"/>
          <p14:tracePt t="74629" x="4368800" y="2686050"/>
          <p14:tracePt t="74646" x="4273550" y="2686050"/>
          <p14:tracePt t="74663" x="4171950" y="2686050"/>
          <p14:tracePt t="74679" x="4083050" y="2686050"/>
          <p14:tracePt t="74696" x="3994150" y="2686050"/>
          <p14:tracePt t="74713" x="3886200" y="2686050"/>
          <p14:tracePt t="74729" x="3746500" y="2686050"/>
          <p14:tracePt t="74746" x="3594100" y="2686050"/>
          <p14:tracePt t="74763" x="3441700" y="2686050"/>
          <p14:tracePt t="74779" x="3130550" y="2686050"/>
          <p14:tracePt t="74797" x="2876550" y="2686050"/>
          <p14:tracePt t="74813" x="2660650" y="2686050"/>
          <p14:tracePt t="74829" x="2520950" y="2686050"/>
          <p14:tracePt t="74846" x="2413000" y="2686050"/>
          <p14:tracePt t="74863" x="2355850" y="2686050"/>
          <p14:tracePt t="74880" x="2298700" y="2686050"/>
          <p14:tracePt t="74896" x="2241550" y="2686050"/>
          <p14:tracePt t="74913" x="2171700" y="2686050"/>
          <p14:tracePt t="74929" x="2108200" y="2686050"/>
          <p14:tracePt t="74946" x="2051050" y="2686050"/>
          <p14:tracePt t="74962" x="1955800" y="2705100"/>
          <p14:tracePt t="74979" x="1885950" y="2705100"/>
          <p14:tracePt t="74996" x="1866900" y="2711450"/>
          <p14:tracePt t="75013" x="1841500" y="2711450"/>
          <p14:tracePt t="75030" x="1809750" y="2717800"/>
          <p14:tracePt t="75046" x="1733550" y="2743200"/>
          <p14:tracePt t="75063" x="1670050" y="2755900"/>
          <p14:tracePt t="75080" x="1638300" y="2774950"/>
          <p14:tracePt t="75097" x="1625600" y="2787650"/>
          <p14:tracePt t="75113" x="1619250" y="2800350"/>
          <p14:tracePt t="75130" x="1612900" y="2825750"/>
          <p14:tracePt t="75147" x="1612900" y="2876550"/>
          <p14:tracePt t="75165" x="1612900" y="2914650"/>
          <p14:tracePt t="75180" x="1638300" y="2965450"/>
          <p14:tracePt t="75197" x="1663700" y="3009900"/>
          <p14:tracePt t="75214" x="1720850" y="3092450"/>
          <p14:tracePt t="75230" x="1771650" y="3155950"/>
          <p14:tracePt t="75247" x="1790700" y="3181350"/>
          <p14:tracePt t="75264" x="1816100" y="3200400"/>
          <p14:tracePt t="75280" x="1822450" y="3213100"/>
          <p14:tracePt t="75298" x="1835150" y="3219450"/>
          <p14:tracePt t="75314" x="1841500" y="3219450"/>
          <p14:tracePt t="75330" x="1854200" y="3238500"/>
          <p14:tracePt t="75347" x="1905000" y="3251200"/>
          <p14:tracePt t="75365" x="1987550" y="3282950"/>
          <p14:tracePt t="75380" x="2127250" y="3314700"/>
          <p14:tracePt t="75397" x="2266950" y="3340100"/>
          <p14:tracePt t="75414" x="2438400" y="3384550"/>
          <p14:tracePt t="75431" x="2603500" y="3409950"/>
          <p14:tracePt t="75447" x="2724150" y="3416300"/>
          <p14:tracePt t="75463" x="2882900" y="3429000"/>
          <p14:tracePt t="75481" x="3028950" y="3441700"/>
          <p14:tracePt t="75497" x="3200400" y="3454400"/>
          <p14:tracePt t="75514" x="3384550" y="3479800"/>
          <p14:tracePt t="75531" x="3619500" y="3517900"/>
          <p14:tracePt t="75531" x="3740150" y="3536950"/>
          <p14:tracePt t="75548" x="4070350" y="3581400"/>
          <p14:tracePt t="75564" x="4375150" y="3600450"/>
          <p14:tracePt t="75581" x="4622800" y="3613150"/>
          <p14:tracePt t="75597" x="4838700" y="3619500"/>
          <p14:tracePt t="75614" x="4991100" y="3619500"/>
          <p14:tracePt t="75631" x="5099050" y="3619500"/>
          <p14:tracePt t="75647" x="5219700" y="3619500"/>
          <p14:tracePt t="75664" x="5359400" y="3619500"/>
          <p14:tracePt t="75681" x="5524500" y="3619500"/>
          <p14:tracePt t="75698" x="5683250" y="3606800"/>
          <p14:tracePt t="75698" x="5753100" y="3606800"/>
          <p14:tracePt t="75716" x="5835650" y="3606800"/>
          <p14:tracePt t="75731" x="6096000" y="3606800"/>
          <p14:tracePt t="75749" x="6261100" y="3606800"/>
          <p14:tracePt t="75764" x="6400800" y="3606800"/>
          <p14:tracePt t="75781" x="6521450" y="3581400"/>
          <p14:tracePt t="75798" x="6623050" y="3556000"/>
          <p14:tracePt t="75814" x="6673850" y="3511550"/>
          <p14:tracePt t="75831" x="6699250" y="3486150"/>
          <p14:tracePt t="75848" x="6718300" y="3467100"/>
          <p14:tracePt t="75865" x="6731000" y="3454400"/>
          <p14:tracePt t="75881" x="6743700" y="3441700"/>
          <p14:tracePt t="75898" x="6743700" y="3435350"/>
          <p14:tracePt t="75915" x="6750050" y="3435350"/>
          <p14:tracePt t="75931" x="6756400" y="3429000"/>
          <p14:tracePt t="76133" x="0" y="0"/>
        </p14:tracePtLst>
        <p14:tracePtLst>
          <p14:tracePt t="88871" x="7632700" y="3803650"/>
          <p14:tracePt t="88878" x="7651750" y="3803650"/>
          <p14:tracePt t="88879" x="7677150" y="3797300"/>
          <p14:tracePt t="88887" x="7759700" y="3797300"/>
          <p14:tracePt t="88903" x="7842250" y="3797300"/>
          <p14:tracePt t="88920" x="7956550" y="3797300"/>
          <p14:tracePt t="88937" x="8051800" y="3797300"/>
          <p14:tracePt t="88953" x="8185150" y="3771900"/>
          <p14:tracePt t="88970" x="8331200" y="3746500"/>
          <p14:tracePt t="88987" x="8432800" y="3702050"/>
          <p14:tracePt t="89006" x="8553450" y="3663950"/>
          <p14:tracePt t="89022" x="8686800" y="3638550"/>
          <p14:tracePt t="89046" x="8750300" y="3606800"/>
          <p14:tracePt t="89054" x="8769350" y="3587750"/>
          <p14:tracePt t="89087" x="8775700" y="3587750"/>
          <p14:tracePt t="89094" x="8775700" y="3562350"/>
          <p14:tracePt t="89104" x="8782050" y="3530600"/>
          <p14:tracePt t="89126" x="8782050" y="3473450"/>
          <p14:tracePt t="89141" x="8782050" y="3429000"/>
          <p14:tracePt t="89158" x="8782050" y="3365500"/>
          <p14:tracePt t="89171" x="8769350" y="3282950"/>
          <p14:tracePt t="89171" x="8737600" y="3232150"/>
          <p14:tracePt t="89191" x="8712200" y="3194050"/>
          <p14:tracePt t="89204" x="8655050" y="3098800"/>
          <p14:tracePt t="89221" x="8610600" y="3022600"/>
          <p14:tracePt t="89237" x="8553450" y="2946400"/>
          <p14:tracePt t="89254" x="8528050" y="2921000"/>
          <p14:tracePt t="89271" x="8496300" y="2908300"/>
          <p14:tracePt t="89287" x="8458200" y="2889250"/>
          <p14:tracePt t="89304" x="8420100" y="2876550"/>
          <p14:tracePt t="89321" x="8388350" y="2876550"/>
          <p14:tracePt t="89337" x="8337550" y="2876550"/>
          <p14:tracePt t="89354" x="8280400" y="2876550"/>
          <p14:tracePt t="89371" x="8216900" y="2876550"/>
          <p14:tracePt t="89388" x="8159750" y="2876550"/>
          <p14:tracePt t="89404" x="8102600" y="2895600"/>
          <p14:tracePt t="89421" x="8007350" y="2952750"/>
          <p14:tracePt t="89439" x="7969250" y="2997200"/>
          <p14:tracePt t="89454" x="7943850" y="3054350"/>
          <p14:tracePt t="89471" x="7899400" y="3136900"/>
          <p14:tracePt t="89488" x="7835900" y="3206750"/>
          <p14:tracePt t="89505" x="7753350" y="3308350"/>
          <p14:tracePt t="89521" x="7683500" y="3359150"/>
          <p14:tracePt t="89538" x="7639050" y="3409950"/>
          <p14:tracePt t="89555" x="7620000" y="3448050"/>
          <p14:tracePt t="89571" x="7600950" y="3467100"/>
          <p14:tracePt t="89588" x="7600950" y="3505200"/>
          <p14:tracePt t="89605" x="7594600" y="3524250"/>
          <p14:tracePt t="89605" x="7594600" y="3530600"/>
          <p14:tracePt t="89622" x="7594600" y="3536950"/>
          <p14:tracePt t="89638" x="7594600" y="3556000"/>
          <p14:tracePt t="89655" x="7613650" y="3581400"/>
          <p14:tracePt t="89672" x="7664450" y="3606800"/>
          <p14:tracePt t="89688" x="7759700" y="3632200"/>
          <p14:tracePt t="89705" x="7861300" y="3644900"/>
          <p14:tracePt t="89722" x="7943850" y="3644900"/>
          <p14:tracePt t="89738" x="7988300" y="3644900"/>
          <p14:tracePt t="89755" x="8026400" y="3651250"/>
          <p14:tracePt t="89772" x="8064500" y="3651250"/>
          <p14:tracePt t="89788" x="8089900" y="3651250"/>
          <p14:tracePt t="89805" x="8140700" y="3619500"/>
          <p14:tracePt t="89822" x="8210550" y="3543300"/>
          <p14:tracePt t="89839" x="8261350" y="3492500"/>
          <p14:tracePt t="89855" x="8324850" y="3416300"/>
          <p14:tracePt t="89872" x="8362950" y="3365500"/>
          <p14:tracePt t="89888" x="8362950" y="3289300"/>
          <p14:tracePt t="89905" x="8362950" y="3225800"/>
          <p14:tracePt t="89922" x="8362950" y="3162300"/>
          <p14:tracePt t="89939" x="8356600" y="3086100"/>
          <p14:tracePt t="89955" x="8331200" y="3009900"/>
          <p14:tracePt t="89972" x="8312150" y="2940050"/>
          <p14:tracePt t="89989" x="8261350" y="2870200"/>
          <p14:tracePt t="90005" x="8229600" y="2825750"/>
          <p14:tracePt t="90023" x="8197850" y="2800350"/>
          <p14:tracePt t="90039" x="8191500" y="2794000"/>
          <p14:tracePt t="90056" x="8166100" y="2787650"/>
          <p14:tracePt t="90072" x="8134350" y="2787650"/>
          <p14:tracePt t="90089" x="8070850" y="2787650"/>
          <p14:tracePt t="90105" x="8026400" y="2794000"/>
          <p14:tracePt t="90122" x="7981950" y="2819400"/>
          <p14:tracePt t="90139" x="7956550" y="2851150"/>
          <p14:tracePt t="90156" x="7937500" y="2895600"/>
          <p14:tracePt t="90172" x="7931150" y="2921000"/>
          <p14:tracePt t="90172" x="7931150" y="2940050"/>
          <p14:tracePt t="90190" x="7924800" y="2959100"/>
          <p14:tracePt t="90190" x="7924800" y="2990850"/>
          <p14:tracePt t="90206" x="7912100" y="3035300"/>
          <p14:tracePt t="90223" x="7912100" y="3086100"/>
          <p14:tracePt t="90239" x="7912100" y="3136900"/>
          <p14:tracePt t="90256" x="7912100" y="3206750"/>
          <p14:tracePt t="90273" x="7912100" y="3257550"/>
          <p14:tracePt t="90289" x="7912100" y="3308350"/>
          <p14:tracePt t="90306" x="7912100" y="3378200"/>
          <p14:tracePt t="90322" x="7924800" y="3416300"/>
          <p14:tracePt t="90339" x="7937500" y="3454400"/>
          <p14:tracePt t="90356" x="7950200" y="3492500"/>
          <p14:tracePt t="90372" x="7969250" y="3505200"/>
          <p14:tracePt t="90372" x="7988300" y="3530600"/>
          <p14:tracePt t="90390" x="7988300" y="3536950"/>
          <p14:tracePt t="90407" x="7994650" y="3543300"/>
          <p14:tracePt t="90423" x="8007350" y="3549650"/>
          <p14:tracePt t="90439" x="8026400" y="3562350"/>
          <p14:tracePt t="90456" x="8077200" y="3562350"/>
          <p14:tracePt t="90474" x="8134350" y="3562350"/>
          <p14:tracePt t="90489" x="8191500" y="3562350"/>
          <p14:tracePt t="90506" x="8267700" y="3543300"/>
          <p14:tracePt t="90523" x="8369300" y="3473450"/>
          <p14:tracePt t="90540" x="8445500" y="3409950"/>
          <p14:tracePt t="90556" x="8496300" y="3333750"/>
          <p14:tracePt t="90573" x="8528050" y="3206750"/>
          <p14:tracePt t="90591" x="8528050" y="3130550"/>
          <p14:tracePt t="90606" x="8528050" y="3041650"/>
          <p14:tracePt t="90623" x="8521700" y="2971800"/>
          <p14:tracePt t="90640" x="8489950" y="2921000"/>
          <p14:tracePt t="90656" x="8426450" y="2870200"/>
          <p14:tracePt t="90673" x="8362950" y="2838450"/>
          <p14:tracePt t="90690" x="8280400" y="2825750"/>
          <p14:tracePt t="90706" x="8223250" y="2819400"/>
          <p14:tracePt t="90723" x="8159750" y="2819400"/>
          <p14:tracePt t="90740" x="8083550" y="2819400"/>
          <p14:tracePt t="90757" x="8007350" y="2844800"/>
          <p14:tracePt t="90773" x="7931150" y="2914650"/>
          <p14:tracePt t="90790" x="7886700" y="2971800"/>
          <p14:tracePt t="90807" x="7848600" y="3054350"/>
          <p14:tracePt t="90823" x="7823200" y="3136900"/>
          <p14:tracePt t="90840" x="7810500" y="3206750"/>
          <p14:tracePt t="90857" x="7810500" y="3282950"/>
          <p14:tracePt t="90873" x="7810500" y="3340100"/>
          <p14:tracePt t="90890" x="7810500" y="3397250"/>
          <p14:tracePt t="90907" x="7823200" y="3441700"/>
          <p14:tracePt t="90923" x="7861300" y="3486150"/>
          <p14:tracePt t="90940" x="7893050" y="3524250"/>
          <p14:tracePt t="90957" x="7950200" y="3575050"/>
          <p14:tracePt t="90974" x="8032750" y="3613150"/>
          <p14:tracePt t="90991" x="8147050" y="3651250"/>
          <p14:tracePt t="91007" x="8248650" y="3670300"/>
          <p14:tracePt t="91024" x="8274050" y="3670300"/>
          <p14:tracePt t="91040" x="8286750" y="3670300"/>
          <p14:tracePt t="91057" x="8293100" y="3670300"/>
          <p14:tracePt t="91074" x="8318500" y="3670300"/>
          <p14:tracePt t="91091" x="8337550" y="3651250"/>
          <p14:tracePt t="91107" x="8350250" y="3651250"/>
          <p14:tracePt t="91124" x="8362950" y="3638550"/>
          <p14:tracePt t="91141" x="8369300" y="3632200"/>
          <p14:tracePt t="91157" x="8375650" y="3625850"/>
          <p14:tracePt t="91174" x="8382000" y="3619500"/>
          <p14:tracePt t="91191" x="8382000" y="3606800"/>
          <p14:tracePt t="91191" x="0" y="0"/>
        </p14:tracePtLst>
        <p14:tracePtLst>
          <p14:tracePt t="95692" x="2635250" y="4356100"/>
          <p14:tracePt t="95734" x="2641600" y="4356100"/>
          <p14:tracePt t="95744" x="2660650" y="4356100"/>
          <p14:tracePt t="95752" x="2679700" y="4356100"/>
          <p14:tracePt t="95766" x="2692400" y="4356100"/>
          <p14:tracePt t="95767" x="2730500" y="4356100"/>
          <p14:tracePt t="95791" x="2755900" y="4356100"/>
          <p14:tracePt t="95807" x="2781300" y="4356100"/>
          <p14:tracePt t="95824" x="2813050" y="4356100"/>
          <p14:tracePt t="95833" x="2851150" y="4356100"/>
          <p14:tracePt t="95855" x="2889250" y="4356100"/>
          <p14:tracePt t="95872" x="2921000" y="4356100"/>
          <p14:tracePt t="95887" x="2990850" y="4356100"/>
          <p14:tracePt t="95902" x="3054350" y="4362450"/>
          <p14:tracePt t="95919" x="3124200" y="4362450"/>
          <p14:tracePt t="95935" x="3168650" y="4368800"/>
          <p14:tracePt t="95958" x="3187700" y="4368800"/>
          <p14:tracePt t="95967" x="3225800" y="4375150"/>
          <p14:tracePt t="95983" x="3263900" y="4381500"/>
          <p14:tracePt t="96000" x="3314700" y="4394200"/>
          <p14:tracePt t="96016" x="3384550" y="4413250"/>
          <p14:tracePt t="96033" x="3460750" y="4432300"/>
          <p14:tracePt t="96050" x="3536950" y="4451350"/>
          <p14:tracePt t="96066" x="3594100" y="4457700"/>
          <p14:tracePt t="96083" x="3657600" y="4476750"/>
          <p14:tracePt t="96100" x="3702050" y="4489450"/>
          <p14:tracePt t="96116" x="3727450" y="4495800"/>
          <p14:tracePt t="96133" x="3752850" y="4502150"/>
          <p14:tracePt t="96150" x="3803650" y="4502150"/>
          <p14:tracePt t="96167" x="3860800" y="4508500"/>
          <p14:tracePt t="96184" x="3930650" y="4514850"/>
          <p14:tracePt t="96200" x="3987800" y="4521200"/>
          <p14:tracePt t="96216" x="4064000" y="4527550"/>
          <p14:tracePt t="96233" x="4152900" y="4527550"/>
          <p14:tracePt t="96250" x="4229100" y="4527550"/>
          <p14:tracePt t="96266" x="4279900" y="4527550"/>
          <p14:tracePt t="96284" x="4324350" y="4527550"/>
          <p14:tracePt t="96300" x="4356100" y="4527550"/>
          <p14:tracePt t="96317" x="4381500" y="4527550"/>
          <p14:tracePt t="96333" x="4394200" y="4527550"/>
          <p14:tracePt t="96350" x="4419600" y="4527550"/>
          <p14:tracePt t="96350" x="4438650" y="4527550"/>
          <p14:tracePt t="96369" x="4457700" y="4527550"/>
          <p14:tracePt t="96384" x="4495800" y="4527550"/>
          <p14:tracePt t="96400" x="4533900" y="4527550"/>
          <p14:tracePt t="96417" x="4559300" y="4521200"/>
          <p14:tracePt t="96434" x="4584700" y="4508500"/>
          <p14:tracePt t="96450" x="4629150" y="4483100"/>
          <p14:tracePt t="96467" x="4686300" y="4457700"/>
          <p14:tracePt t="96484" x="4800600" y="4419600"/>
          <p14:tracePt t="96500" x="4883150" y="4387850"/>
          <p14:tracePt t="96517" x="4946650" y="4368800"/>
          <p14:tracePt t="96534" x="4991100" y="4349750"/>
          <p14:tracePt t="96551" x="5010150" y="4324350"/>
          <p14:tracePt t="96568" x="5010150" y="4305300"/>
          <p14:tracePt t="96584" x="5010150" y="4279900"/>
          <p14:tracePt t="96600" x="5003800" y="4241800"/>
          <p14:tracePt t="96617" x="4972050" y="4197350"/>
          <p14:tracePt t="96634" x="4933950" y="4159250"/>
          <p14:tracePt t="96651" x="4895850" y="4121150"/>
          <p14:tracePt t="96667" x="4857750" y="4089400"/>
          <p14:tracePt t="96684" x="4794250" y="4057650"/>
          <p14:tracePt t="96701" x="4711700" y="4038600"/>
          <p14:tracePt t="96717" x="4622800" y="4006850"/>
          <p14:tracePt t="96734" x="4489450" y="3981450"/>
          <p14:tracePt t="96751" x="4267200" y="3981450"/>
          <p14:tracePt t="96768" x="4127500" y="3981450"/>
          <p14:tracePt t="96786" x="4038600" y="3981450"/>
          <p14:tracePt t="96801" x="3968750" y="4000500"/>
          <p14:tracePt t="96817" x="3949700" y="4025900"/>
          <p14:tracePt t="96834" x="3949700" y="4038600"/>
          <p14:tracePt t="96851" x="3956050" y="4051300"/>
          <p14:tracePt t="96868" x="4032250" y="4083050"/>
          <p14:tracePt t="96884" x="4140200" y="4121150"/>
          <p14:tracePt t="96901" x="4273550" y="4146550"/>
          <p14:tracePt t="96918" x="4489450" y="4191000"/>
          <p14:tracePt t="96935" x="4933950" y="4241800"/>
          <p14:tracePt t="96951" x="5276850" y="4260850"/>
          <p14:tracePt t="96968" x="5918200" y="4260850"/>
          <p14:tracePt t="96985" x="6337300" y="4260850"/>
          <p14:tracePt t="97001" x="6584950" y="4260850"/>
          <p14:tracePt t="97018" x="6819900" y="4210050"/>
          <p14:tracePt t="97034" x="7016750" y="4165600"/>
          <p14:tracePt t="97051" x="7200900" y="4114800"/>
          <p14:tracePt t="97068" x="7423150" y="4076700"/>
          <p14:tracePt t="97085" x="7658100" y="4051300"/>
          <p14:tracePt t="97101" x="7893050" y="4000500"/>
          <p14:tracePt t="97118" x="8083550" y="3962400"/>
          <p14:tracePt t="97135" x="8102600" y="3943350"/>
          <p14:tracePt t="97152" x="8128000" y="3917950"/>
          <p14:tracePt t="97168" x="8166100" y="3886200"/>
          <p14:tracePt t="97185" x="8185150" y="3835400"/>
          <p14:tracePt t="97202" x="8204200" y="3778250"/>
          <p14:tracePt t="97218" x="8235950" y="3695700"/>
          <p14:tracePt t="97235" x="8235950" y="3625850"/>
          <p14:tracePt t="97253" x="8235950" y="3562350"/>
          <p14:tracePt t="97268" x="8235950" y="3498850"/>
          <p14:tracePt t="97285" x="8235950" y="3454400"/>
          <p14:tracePt t="97301" x="8223250" y="3435350"/>
          <p14:tracePt t="97318" x="8210550" y="3409950"/>
          <p14:tracePt t="97335" x="8172450" y="3397250"/>
          <p14:tracePt t="97353" x="8070850" y="3378200"/>
          <p14:tracePt t="97368" x="7931150" y="3365500"/>
          <p14:tracePt t="97385" x="7753350" y="3352800"/>
          <p14:tracePt t="97402" x="7594600" y="3352800"/>
          <p14:tracePt t="97418" x="7448550" y="3352800"/>
          <p14:tracePt t="97435" x="7346950" y="3371850"/>
          <p14:tracePt t="97452" x="7219950" y="3429000"/>
          <p14:tracePt t="97469" x="7175500" y="3460750"/>
          <p14:tracePt t="97485" x="7137400" y="3505200"/>
          <p14:tracePt t="97485" x="7118350" y="3530600"/>
          <p14:tracePt t="97503" x="7112000" y="3549650"/>
          <p14:tracePt t="97519" x="7092950" y="3625850"/>
          <p14:tracePt t="97536" x="7092950" y="3689350"/>
          <p14:tracePt t="97552" x="7092950" y="3733800"/>
          <p14:tracePt t="97569" x="7112000" y="3790950"/>
          <p14:tracePt t="97586" x="7150100" y="3867150"/>
          <p14:tracePt t="97602" x="7181850" y="3911600"/>
          <p14:tracePt t="97619" x="7226300" y="3943350"/>
          <p14:tracePt t="97636" x="7277100" y="3975100"/>
          <p14:tracePt t="97652" x="7372350" y="4000500"/>
          <p14:tracePt t="97669" x="7473950" y="4006850"/>
          <p14:tracePt t="97686" x="7613650" y="4006850"/>
          <p14:tracePt t="97702" x="7880350" y="4006850"/>
          <p14:tracePt t="97720" x="8051800" y="3956050"/>
          <p14:tracePt t="97736" x="8229600" y="3898900"/>
          <p14:tracePt t="97752" x="8356600" y="3816350"/>
          <p14:tracePt t="97769" x="8426450" y="3746500"/>
          <p14:tracePt t="97786" x="8458200" y="3670300"/>
          <p14:tracePt t="97802" x="8464550" y="3600450"/>
          <p14:tracePt t="97819" x="8464550" y="3505200"/>
          <p14:tracePt t="97836" x="8464550" y="3422650"/>
          <p14:tracePt t="97853" x="8464550" y="3365500"/>
          <p14:tracePt t="97869" x="8451850" y="3295650"/>
          <p14:tracePt t="97886" x="8413750" y="3238500"/>
          <p14:tracePt t="97903" x="8369300" y="3194050"/>
          <p14:tracePt t="97920" x="8331200" y="3175000"/>
          <p14:tracePt t="97936" x="8267700" y="3168650"/>
          <p14:tracePt t="97953" x="8153400" y="3162300"/>
          <p14:tracePt t="97969" x="7975600" y="3162300"/>
          <p14:tracePt t="97986" x="7721600" y="3162300"/>
          <p14:tracePt t="98003" x="7499350" y="3162300"/>
          <p14:tracePt t="98019" x="7321550" y="3200400"/>
          <p14:tracePt t="98036" x="7226300" y="3263900"/>
          <p14:tracePt t="98053" x="7156450" y="3314700"/>
          <p14:tracePt t="98069" x="7092950" y="3384550"/>
          <p14:tracePt t="98086" x="7054850" y="3441700"/>
          <p14:tracePt t="98086" x="7029450" y="3467100"/>
          <p14:tracePt t="98104" x="7004050" y="3543300"/>
          <p14:tracePt t="98120" x="6985000" y="3613150"/>
          <p14:tracePt t="98136" x="6985000" y="3689350"/>
          <p14:tracePt t="98153" x="6985000" y="3771900"/>
          <p14:tracePt t="98170" x="6985000" y="3829050"/>
          <p14:tracePt t="98187" x="7016750" y="3892550"/>
          <p14:tracePt t="98203" x="7061200" y="3949700"/>
          <p14:tracePt t="98220" x="7124700" y="4019550"/>
          <p14:tracePt t="98236" x="7213600" y="4076700"/>
          <p14:tracePt t="98253" x="7353300" y="4152900"/>
          <p14:tracePt t="98270" x="7531100" y="4203700"/>
          <p14:tracePt t="98270" x="7651750" y="4222750"/>
          <p14:tracePt t="98288" x="7848600" y="4235450"/>
          <p14:tracePt t="98304" x="8039100" y="4235450"/>
          <p14:tracePt t="98320" x="8248650" y="4222750"/>
          <p14:tracePt t="98337" x="8426450" y="4171950"/>
          <p14:tracePt t="98353" x="8585200" y="4102100"/>
          <p14:tracePt t="98370" x="8674100" y="4025900"/>
          <p14:tracePt t="98387" x="8718550" y="3930650"/>
          <p14:tracePt t="98404" x="8750300" y="3829050"/>
          <p14:tracePt t="98420" x="8769350" y="3708400"/>
          <p14:tracePt t="98437" x="8769350" y="3587750"/>
          <p14:tracePt t="98453" x="8750300" y="3441700"/>
          <p14:tracePt t="98470" x="8674100" y="3302000"/>
          <p14:tracePt t="98470" x="8610600" y="3232150"/>
          <p14:tracePt t="98488" x="8477250" y="3130550"/>
          <p14:tracePt t="98504" x="8362950" y="3060700"/>
          <p14:tracePt t="98520" x="8216900" y="3028950"/>
          <p14:tracePt t="98536" x="8064500" y="3016250"/>
          <p14:tracePt t="98553" x="7854950" y="3016250"/>
          <p14:tracePt t="98569" x="7683500" y="3016250"/>
          <p14:tracePt t="98586" x="7518400" y="3067050"/>
          <p14:tracePt t="98603" x="7385050" y="3130550"/>
          <p14:tracePt t="98620" x="7251700" y="3213100"/>
          <p14:tracePt t="98637" x="7124700" y="3314700"/>
          <p14:tracePt t="98654" x="7023100" y="3416300"/>
          <p14:tracePt t="98671" x="6921500" y="3606800"/>
          <p14:tracePt t="98688" x="6889750" y="3708400"/>
          <p14:tracePt t="98704" x="6877050" y="3854450"/>
          <p14:tracePt t="98721" x="6851650" y="3930650"/>
          <p14:tracePt t="98737" x="6838950" y="4013200"/>
          <p14:tracePt t="98754" x="6832600" y="4076700"/>
          <p14:tracePt t="98771" x="6807200" y="4127500"/>
          <p14:tracePt t="98787" x="6800850" y="4146550"/>
          <p14:tracePt t="98804" x="6800850" y="4165600"/>
          <p14:tracePt t="98821" x="0" y="0"/>
        </p14:tracePtLst>
        <p14:tracePtLst>
          <p14:tracePt t="101591" x="7689850" y="3771900"/>
          <p14:tracePt t="101608" x="7696200" y="3771900"/>
          <p14:tracePt t="101647" x="7702550" y="3771900"/>
          <p14:tracePt t="101671" x="7708900" y="3771900"/>
          <p14:tracePt t="101703" x="7715250" y="3778250"/>
          <p14:tracePt t="101719" x="7715250" y="3784600"/>
          <p14:tracePt t="101727" x="7721600" y="3784600"/>
          <p14:tracePt t="101768" x="7727950" y="3797300"/>
          <p14:tracePt t="101785" x="7727950" y="3803650"/>
          <p14:tracePt t="101785" x="7734300" y="3810000"/>
          <p14:tracePt t="101792" x="7747000" y="3810000"/>
          <p14:tracePt t="101809" x="7753350" y="3810000"/>
          <p14:tracePt t="101825" x="7759700" y="3816350"/>
          <p14:tracePt t="101843" x="7766050" y="3822700"/>
          <p14:tracePt t="101859" x="7778750" y="3829050"/>
          <p14:tracePt t="101876" x="7791450" y="3829050"/>
          <p14:tracePt t="101892" x="7804150" y="3829050"/>
          <p14:tracePt t="101909" x="7816850" y="3835400"/>
          <p14:tracePt t="101926" x="7823200" y="3841750"/>
          <p14:tracePt t="101942" x="7842250" y="3848100"/>
          <p14:tracePt t="101959" x="7848600" y="3848100"/>
          <p14:tracePt t="101976" x="7861300" y="3854450"/>
          <p14:tracePt t="101993" x="7867650" y="3860800"/>
          <p14:tracePt t="102009" x="7874000" y="3867150"/>
          <p14:tracePt t="102026" x="7880350" y="3867150"/>
          <p14:tracePt t="102043" x="7886700" y="3886200"/>
          <p14:tracePt t="102059" x="7893050" y="3898900"/>
          <p14:tracePt t="102076" x="7893050" y="3911600"/>
          <p14:tracePt t="102093" x="7893050" y="3924300"/>
          <p14:tracePt t="102109" x="7905750" y="3937000"/>
          <p14:tracePt t="102223" x="7905750" y="3924300"/>
          <p14:tracePt t="102231" x="7905750" y="3911600"/>
          <p14:tracePt t="102239" x="7905750" y="3892550"/>
          <p14:tracePt t="102247" x="7886700" y="3848100"/>
          <p14:tracePt t="102260" x="7848600" y="3790950"/>
          <p14:tracePt t="102276" x="7816850" y="3746500"/>
          <p14:tracePt t="102293" x="7810500" y="3708400"/>
          <p14:tracePt t="102309" x="7791450" y="3695700"/>
          <p14:tracePt t="102326" x="7778750" y="3683000"/>
          <p14:tracePt t="102343" x="7766050" y="3644900"/>
          <p14:tracePt t="102360" x="7759700" y="3638550"/>
          <p14:tracePt t="102503" x="7759700" y="3651250"/>
          <p14:tracePt t="102519" x="7759700" y="3714750"/>
          <p14:tracePt t="102528" x="7759700" y="3740150"/>
          <p14:tracePt t="102529" x="7772400" y="3803650"/>
          <p14:tracePt t="102543" x="7785100" y="3860800"/>
          <p14:tracePt t="102560" x="7791450" y="3905250"/>
          <p14:tracePt t="102577" x="7804150" y="3937000"/>
          <p14:tracePt t="102594" x="7816850" y="3975100"/>
          <p14:tracePt t="102610" x="7835900" y="4019550"/>
          <p14:tracePt t="102627" x="7842250" y="4038600"/>
          <p14:tracePt t="102644" x="7848600" y="4051300"/>
          <p14:tracePt t="102748" x="7854950" y="4051300"/>
          <p14:tracePt t="102770" x="7861300" y="4051300"/>
          <p14:tracePt t="102770" x="7861300" y="4044950"/>
          <p14:tracePt t="102777" x="7861300" y="3994150"/>
          <p14:tracePt t="102794" x="7861300" y="3937000"/>
          <p14:tracePt t="102810" x="7835900" y="3854450"/>
          <p14:tracePt t="102827" x="7791450" y="3778250"/>
          <p14:tracePt t="102844" x="7753350" y="3702050"/>
          <p14:tracePt t="102861" x="7715250" y="3657600"/>
          <p14:tracePt t="102877" x="7683500" y="3619500"/>
          <p14:tracePt t="102894" x="7670800" y="3613150"/>
          <p14:tracePt t="102975" x="7664450" y="3613150"/>
          <p14:tracePt t="102987" x="7658100" y="3613150"/>
          <p14:tracePt t="102987" x="7651750" y="3619500"/>
          <p14:tracePt t="102994" x="7651750" y="3638550"/>
          <p14:tracePt t="103011" x="7651750" y="3676650"/>
          <p14:tracePt t="103028" x="7651750" y="3721100"/>
          <p14:tracePt t="103044" x="7658100" y="3771900"/>
          <p14:tracePt t="103061" x="7677150" y="3854450"/>
          <p14:tracePt t="103078" x="7715250" y="3930650"/>
          <p14:tracePt t="103094" x="7747000" y="4025900"/>
          <p14:tracePt t="103112" x="7778750" y="4083050"/>
          <p14:tracePt t="103128" x="7797800" y="4108450"/>
          <p14:tracePt t="103145" x="7816850" y="4121150"/>
          <p14:tracePt t="103162" x="7816850" y="4127500"/>
          <p14:tracePt t="103178" x="7823200" y="4127500"/>
          <p14:tracePt t="103288" x="7829550" y="4127500"/>
          <p14:tracePt t="103303" x="7829550" y="4121150"/>
          <p14:tracePt t="103311" x="7829550" y="4114800"/>
          <p14:tracePt t="103312" x="7829550" y="4076700"/>
          <p14:tracePt t="103328" x="7816850" y="4032250"/>
          <p14:tracePt t="103345" x="7804150" y="3962400"/>
          <p14:tracePt t="103361" x="7797800" y="3911600"/>
          <p14:tracePt t="103379" x="7797800" y="3867150"/>
          <p14:tracePt t="103395" x="7791450" y="3829050"/>
          <p14:tracePt t="103412" x="7791450" y="3797300"/>
          <p14:tracePt t="103428" x="7785100" y="3771900"/>
          <p14:tracePt t="103445" x="7778750" y="3740150"/>
          <p14:tracePt t="103462" x="7766050" y="3714750"/>
          <p14:tracePt t="103478" x="7759700" y="3689350"/>
          <p14:tracePt t="103496" x="7753350" y="3644900"/>
          <p14:tracePt t="103512" x="7753350" y="3632200"/>
          <p14:tracePt t="103528" x="7747000" y="3619500"/>
          <p14:tracePt t="103545" x="7747000" y="3613150"/>
          <p14:tracePt t="103562" x="7747000" y="3600450"/>
          <p14:tracePt t="103579" x="7747000" y="3587750"/>
          <p14:tracePt t="103595" x="7753350" y="3568700"/>
          <p14:tracePt t="103611" x="7772400" y="3556000"/>
          <p14:tracePt t="103628" x="7804150" y="3530600"/>
          <p14:tracePt t="103645" x="7835900" y="3517900"/>
          <p14:tracePt t="103661" x="7867650" y="3479800"/>
          <p14:tracePt t="103677" x="7886700" y="3467100"/>
          <p14:tracePt t="103695" x="7899400" y="3454400"/>
          <p14:tracePt t="103711" x="7918450" y="3441700"/>
          <p14:tracePt t="103729" x="7937500" y="3416300"/>
          <p14:tracePt t="103745" x="7956550" y="3409950"/>
          <p14:tracePt t="103762" x="7975600" y="3390900"/>
          <p14:tracePt t="103779" x="7994650" y="3384550"/>
          <p14:tracePt t="103815" x="8001000" y="3384550"/>
          <p14:tracePt t="103815" x="8007350" y="3378200"/>
          <p14:tracePt t="103829" x="8013700" y="3365500"/>
          <p14:tracePt t="103846" x="8026400" y="3365500"/>
          <p14:tracePt t="103862" x="8039100" y="3346450"/>
          <p14:tracePt t="103880" x="8058150" y="3327400"/>
          <p14:tracePt t="103896" x="8070850" y="3302000"/>
          <p14:tracePt t="103913" x="8070850" y="3289300"/>
          <p14:tracePt t="103929" x="8077200" y="3289300"/>
          <p14:tracePt t="104016" x="8077200" y="3282950"/>
          <p14:tracePt t="104111" x="8070850" y="3282950"/>
          <p14:tracePt t="104113" x="8064500" y="3282950"/>
          <p14:tracePt t="104511" x="8070850" y="3282950"/>
          <p14:tracePt t="104558" x="8070850" y="3276600"/>
          <p14:tracePt t="104624" x="8070850" y="3270250"/>
          <p14:tracePt t="104655" x="8070850" y="3257550"/>
          <p14:tracePt t="104663" x="8064500" y="3251200"/>
          <p14:tracePt t="104672" x="8051800" y="3244850"/>
          <p14:tracePt t="104696" x="8039100" y="3238500"/>
          <p14:tracePt t="104703" x="8026400" y="3238500"/>
          <p14:tracePt t="104711" x="8020050" y="3225800"/>
          <p14:tracePt t="104717" x="7975600" y="3225800"/>
          <p14:tracePt t="104730" x="7931150" y="3219450"/>
          <p14:tracePt t="104747" x="7893050" y="3219450"/>
          <p14:tracePt t="104764" x="7854950" y="3219450"/>
          <p14:tracePt t="104780" x="7823200" y="3219450"/>
          <p14:tracePt t="104797" x="7759700" y="3232150"/>
          <p14:tracePt t="104814" x="7613650" y="3282950"/>
          <p14:tracePt t="104831" x="7575550" y="3289300"/>
          <p14:tracePt t="104847" x="7442200" y="3359150"/>
          <p14:tracePt t="104864" x="7391400" y="3384550"/>
          <p14:tracePt t="104881" x="7340600" y="3435350"/>
          <p14:tracePt t="104897" x="7289800" y="3498850"/>
          <p14:tracePt t="104914" x="7245350" y="3568700"/>
          <p14:tracePt t="104931" x="7207250" y="3632200"/>
          <p14:tracePt t="104947" x="7181850" y="3689350"/>
          <p14:tracePt t="104964" x="7175500" y="3733800"/>
          <p14:tracePt t="104981" x="7175500" y="3771900"/>
          <p14:tracePt t="104998" x="7175500" y="3822700"/>
          <p14:tracePt t="105014" x="7175500" y="3886200"/>
          <p14:tracePt t="105032" x="7175500" y="3911600"/>
          <p14:tracePt t="105047" x="7207250" y="3981450"/>
          <p14:tracePt t="105065" x="7226300" y="4006850"/>
          <p14:tracePt t="105081" x="7264400" y="4044950"/>
          <p14:tracePt t="105098" x="7340600" y="4102100"/>
          <p14:tracePt t="105115" x="7385050" y="4133850"/>
          <p14:tracePt t="105131" x="7461250" y="4171950"/>
          <p14:tracePt t="105148" x="7543800" y="4197350"/>
          <p14:tracePt t="105164" x="7613650" y="4216400"/>
          <p14:tracePt t="105181" x="7670800" y="4216400"/>
          <p14:tracePt t="105198" x="7721600" y="4216400"/>
          <p14:tracePt t="105215" x="7778750" y="4216400"/>
          <p14:tracePt t="105231" x="7842250" y="4184650"/>
          <p14:tracePt t="105248" x="7880350" y="4152900"/>
          <p14:tracePt t="105264" x="7918450" y="4114800"/>
          <p14:tracePt t="105281" x="7956550" y="4083050"/>
          <p14:tracePt t="105298" x="7994650" y="4044950"/>
          <p14:tracePt t="105315" x="8020050" y="4006850"/>
          <p14:tracePt t="105332" x="8058150" y="3962400"/>
          <p14:tracePt t="105348" x="8083550" y="3898900"/>
          <p14:tracePt t="105365" x="8115300" y="3822700"/>
          <p14:tracePt t="105381" x="8128000" y="3771900"/>
          <p14:tracePt t="105399" x="8140700" y="3689350"/>
          <p14:tracePt t="105415" x="8140700" y="3587750"/>
          <p14:tracePt t="105433" x="8140700" y="3530600"/>
          <p14:tracePt t="105448" x="8140700" y="3498850"/>
          <p14:tracePt t="105465" x="8134350" y="3448050"/>
          <p14:tracePt t="105482" x="8115300" y="3416300"/>
          <p14:tracePt t="105498" x="8096250" y="3397250"/>
          <p14:tracePt t="105515" x="8077200" y="3359150"/>
          <p14:tracePt t="105532" x="8058150" y="3333750"/>
          <p14:tracePt t="105548" x="8032750" y="3314700"/>
          <p14:tracePt t="105565" x="7962900" y="3270250"/>
          <p14:tracePt t="105582" x="7893050" y="3251200"/>
          <p14:tracePt t="105599" x="7842250" y="3244850"/>
          <p14:tracePt t="105615" x="7727950" y="3232150"/>
          <p14:tracePt t="105632" x="7651750" y="3232150"/>
          <p14:tracePt t="105649" x="7575550" y="3232150"/>
          <p14:tracePt t="105665" x="7524750" y="3251200"/>
          <p14:tracePt t="105682" x="7435850" y="3308350"/>
          <p14:tracePt t="105699" x="7366000" y="3359150"/>
          <p14:tracePt t="105715" x="7296150" y="3422650"/>
          <p14:tracePt t="105732" x="7251700" y="3460750"/>
          <p14:tracePt t="105749" x="7239000" y="3530600"/>
          <p14:tracePt t="105765" x="7232650" y="3581400"/>
          <p14:tracePt t="105782" x="7232650" y="3657600"/>
          <p14:tracePt t="105799" x="7232650" y="3746500"/>
          <p14:tracePt t="105816" x="7264400" y="3790950"/>
          <p14:tracePt t="105832" x="7296150" y="3848100"/>
          <p14:tracePt t="105849" x="7321550" y="3879850"/>
          <p14:tracePt t="105865" x="7346950" y="3911600"/>
          <p14:tracePt t="105882" x="7385050" y="3930650"/>
          <p14:tracePt t="105901" x="7416800" y="3937000"/>
          <p14:tracePt t="105916" x="7518400" y="3956050"/>
          <p14:tracePt t="105932" x="7620000" y="3968750"/>
          <p14:tracePt t="105949" x="7715250" y="3968750"/>
          <p14:tracePt t="105966" x="7740650" y="3968750"/>
          <p14:tracePt t="105982" x="7747000" y="3968750"/>
          <p14:tracePt t="105982" x="7753350" y="3968750"/>
          <p14:tracePt t="106000" x="7766050" y="3968750"/>
          <p14:tracePt t="106017" x="7772400" y="3968750"/>
          <p14:tracePt t="106032" x="7785100" y="3968750"/>
          <p14:tracePt t="106049" x="7785100" y="3962400"/>
          <p14:tracePt t="106066" x="7791450" y="3962400"/>
          <p14:tracePt t="106083" x="7797800" y="3956050"/>
          <p14:tracePt t="106099" x="7804150" y="3949700"/>
          <p14:tracePt t="106116" x="7823200" y="3930650"/>
          <p14:tracePt t="106133" x="7835900" y="3924300"/>
          <p14:tracePt t="106150" x="7854950" y="3917950"/>
          <p14:tracePt t="106166" x="7893050" y="3898900"/>
          <p14:tracePt t="106183" x="7943850" y="3848100"/>
          <p14:tracePt t="106183" x="7962900" y="3829050"/>
          <p14:tracePt t="106200" x="8001000" y="3797300"/>
          <p14:tracePt t="106216" x="8032750" y="3765550"/>
          <p14:tracePt t="106233" x="8077200" y="3727450"/>
          <p14:tracePt t="106249" x="8115300" y="3695700"/>
          <p14:tracePt t="106266" x="8140700" y="3657600"/>
          <p14:tracePt t="106283" x="8153400" y="3638550"/>
          <p14:tracePt t="106300" x="8159750" y="3619500"/>
          <p14:tracePt t="106392" x="8159750" y="3613150"/>
          <p14:tracePt t="106392" x="8153400" y="3619500"/>
          <p14:tracePt t="106416" x="8134350" y="3644900"/>
          <p14:tracePt t="106424" x="8102600" y="3689350"/>
          <p14:tracePt t="106432" x="8077200" y="3727450"/>
          <p14:tracePt t="106450" x="8064500" y="3740150"/>
          <p14:tracePt t="106451" x="8045450" y="3765550"/>
          <p14:tracePt t="106467" x="8039100" y="3778250"/>
          <p14:tracePt t="106483" x="8032750" y="3784600"/>
          <p14:tracePt t="106584" x="8039100" y="3784600"/>
          <p14:tracePt t="106592" x="8051800" y="3784600"/>
          <p14:tracePt t="106600" x="8070850" y="3778250"/>
          <p14:tracePt t="106601" x="8108950" y="3746500"/>
          <p14:tracePt t="106617" x="8153400" y="3708400"/>
          <p14:tracePt t="106633" x="8197850" y="3670300"/>
          <p14:tracePt t="106650" x="8216900" y="3651250"/>
          <p14:tracePt t="106667" x="8223250" y="3644900"/>
          <p14:tracePt t="106744" x="8216900" y="3663950"/>
          <p14:tracePt t="106760" x="8191500" y="3689350"/>
          <p14:tracePt t="106767" x="8172450" y="3708400"/>
          <p14:tracePt t="106767" x="8121650" y="3759200"/>
          <p14:tracePt t="106784" x="8083550" y="3810000"/>
          <p14:tracePt t="106801" x="8045450" y="3841750"/>
          <p14:tracePt t="106817" x="8032750" y="3848100"/>
          <p14:tracePt t="106880" x="8032750" y="3854450"/>
          <p14:tracePt t="106896" x="8051800" y="3841750"/>
          <p14:tracePt t="106904" x="8051800" y="3835400"/>
          <p14:tracePt t="106917" x="8064500" y="3816350"/>
          <p14:tracePt t="106920" x="8096250" y="3778250"/>
          <p14:tracePt t="106934" x="8134350" y="3721100"/>
          <p14:tracePt t="106951" x="8147050" y="3689350"/>
          <p14:tracePt t="106969" x="8147050" y="3683000"/>
          <p14:tracePt t="107024" x="8147050" y="3676650"/>
          <p14:tracePt t="107040" x="8128000" y="3695700"/>
          <p14:tracePt t="107048" x="8115300" y="3708400"/>
          <p14:tracePt t="107056" x="8089900" y="3727450"/>
          <p14:tracePt t="107064" x="8077200" y="3740150"/>
          <p14:tracePt t="107072" x="8051800" y="3778250"/>
          <p14:tracePt t="107084" x="8045450" y="3784600"/>
          <p14:tracePt t="107136" x="8051800" y="3771900"/>
          <p14:tracePt t="107144" x="8064500" y="3765550"/>
          <p14:tracePt t="107152" x="8096250" y="3727450"/>
          <p14:tracePt t="107168" x="8102600" y="3714750"/>
          <p14:tracePt t="107169" x="8115300" y="3676650"/>
          <p14:tracePt t="107185" x="8121650" y="3670300"/>
          <p14:tracePt t="107256" x="8096250" y="3689350"/>
          <p14:tracePt t="107264" x="8096250" y="3695700"/>
          <p14:tracePt t="107272" x="8083550" y="3708400"/>
          <p14:tracePt t="107280" x="8064500" y="3727450"/>
          <p14:tracePt t="107285" x="8045450" y="3752850"/>
          <p14:tracePt t="107352" x="8045450" y="3759200"/>
          <p14:tracePt t="107368" x="8051800" y="3759200"/>
          <p14:tracePt t="107371" x="8058150" y="3752850"/>
          <p14:tracePt t="107448" x="8045450" y="3765550"/>
          <p14:tracePt t="107461" x="8039100" y="3778250"/>
          <p14:tracePt t="107461" x="8039100" y="3784600"/>
          <p14:tracePt t="107468" x="8032750" y="3790950"/>
          <p14:tracePt t="107544" x="8045450" y="3790950"/>
          <p14:tracePt t="107560" x="8058150" y="3771900"/>
          <p14:tracePt t="107576" x="8064500" y="3765550"/>
          <p14:tracePt t="107585" x="8077200" y="3759200"/>
          <p14:tracePt t="107585" x="8077200" y="3752850"/>
          <p14:tracePt t="107864" x="8077200" y="3759200"/>
          <p14:tracePt t="107872" x="8064500" y="3778250"/>
          <p14:tracePt t="107952" x="8064500" y="3771900"/>
          <p14:tracePt t="107960" x="8070850" y="3765550"/>
          <p14:tracePt t="107968" x="8089900" y="3733800"/>
          <p14:tracePt t="107978" x="8096250" y="3721100"/>
          <p14:tracePt t="107986" x="8108950" y="3708400"/>
          <p14:tracePt t="110089" x="0" y="0"/>
        </p14:tracePtLst>
        <p14:tracePtLst>
          <p14:tracePt t="114071" x="3619500" y="4756150"/>
          <p14:tracePt t="114137" x="3625850" y="4749800"/>
          <p14:tracePt t="114146" x="3638550" y="4749800"/>
          <p14:tracePt t="114154" x="3670300" y="4737100"/>
          <p14:tracePt t="114170" x="3689350" y="4737100"/>
          <p14:tracePt t="114185" x="3721100" y="4737100"/>
          <p14:tracePt t="114201" x="3752850" y="4737100"/>
          <p14:tracePt t="114217" x="3784600" y="4737100"/>
          <p14:tracePt t="114234" x="3797300" y="4737100"/>
          <p14:tracePt t="114249" x="3835400" y="4737100"/>
          <p14:tracePt t="114265" x="3892550" y="4737100"/>
          <p14:tracePt t="114281" x="4013200" y="4737100"/>
          <p14:tracePt t="114314" x="4089400" y="4737100"/>
          <p14:tracePt t="114330" x="4203700" y="4718050"/>
          <p14:tracePt t="114337" x="4267200" y="4699000"/>
          <p14:tracePt t="114354" x="4324350" y="4699000"/>
          <p14:tracePt t="114369" x="4368800" y="4692650"/>
          <p14:tracePt t="114385" x="4419600" y="4692650"/>
          <p14:tracePt t="114400" x="4495800" y="4679950"/>
          <p14:tracePt t="114414" x="4578350" y="4667250"/>
          <p14:tracePt t="114431" x="4629150" y="4660900"/>
          <p14:tracePt t="114447" x="4654550" y="4654550"/>
          <p14:tracePt t="114464" x="4660900" y="4648200"/>
          <p14:tracePt t="114481" x="4692650" y="4635500"/>
          <p14:tracePt t="114498" x="4711700" y="4622800"/>
          <p14:tracePt t="114514" x="4711700" y="4610100"/>
          <p14:tracePt t="114531" x="4718050" y="4591050"/>
          <p14:tracePt t="114547" x="4724400" y="4578350"/>
          <p14:tracePt t="114564" x="4724400" y="4546600"/>
          <p14:tracePt t="114581" x="4724400" y="4527550"/>
          <p14:tracePt t="114597" x="4724400" y="4508500"/>
          <p14:tracePt t="114614" x="4724400" y="4495800"/>
          <p14:tracePt t="114631" x="4718050" y="4483100"/>
          <p14:tracePt t="114648" x="4705350" y="4470400"/>
          <p14:tracePt t="114664" x="4667250" y="4464050"/>
          <p14:tracePt t="114682" x="4635500" y="4464050"/>
          <p14:tracePt t="114699" x="4565650" y="4464050"/>
          <p14:tracePt t="114714" x="4457700" y="4464050"/>
          <p14:tracePt t="114731" x="4318000" y="4464050"/>
          <p14:tracePt t="114748" x="4184650" y="4464050"/>
          <p14:tracePt t="114765" x="4108450" y="4464050"/>
          <p14:tracePt t="114781" x="4051300" y="4476750"/>
          <p14:tracePt t="114798" x="4044950" y="4476750"/>
          <p14:tracePt t="114814" x="4025900" y="4489450"/>
          <p14:tracePt t="114831" x="4006850" y="4502150"/>
          <p14:tracePt t="114848" x="4000500" y="4514850"/>
          <p14:tracePt t="114865" x="3975100" y="4546600"/>
          <p14:tracePt t="114882" x="3975100" y="4552950"/>
          <p14:tracePt t="114898" x="3975100" y="4584700"/>
          <p14:tracePt t="114915" x="3975100" y="4610100"/>
          <p14:tracePt t="114931" x="3981450" y="4648200"/>
          <p14:tracePt t="114948" x="4000500" y="4699000"/>
          <p14:tracePt t="114965" x="4013200" y="4730750"/>
          <p14:tracePt t="114981" x="4044950" y="4762500"/>
          <p14:tracePt t="114998" x="4064000" y="4787900"/>
          <p14:tracePt t="115015" x="4095750" y="4819650"/>
          <p14:tracePt t="115032" x="4108450" y="4826000"/>
          <p14:tracePt t="115049" x="4133850" y="4832350"/>
          <p14:tracePt t="115066" x="4165600" y="4838700"/>
          <p14:tracePt t="115082" x="4203700" y="4838700"/>
          <p14:tracePt t="115098" x="4273550" y="4838700"/>
          <p14:tracePt t="115116" x="4381500" y="4838700"/>
          <p14:tracePt t="115131" x="4470400" y="4826000"/>
          <p14:tracePt t="115148" x="4546600" y="4806950"/>
          <p14:tracePt t="115165" x="4597400" y="4781550"/>
          <p14:tracePt t="115182" x="4635500" y="4756150"/>
          <p14:tracePt t="115199" x="4679950" y="4724400"/>
          <p14:tracePt t="115215" x="4711700" y="4686300"/>
          <p14:tracePt t="115232" x="4730750" y="4660900"/>
          <p14:tracePt t="115232" x="4730750" y="4654550"/>
          <p14:tracePt t="115250" x="4737100" y="4629150"/>
          <p14:tracePt t="115266" x="4737100" y="4584700"/>
          <p14:tracePt t="115282" x="4737100" y="4552950"/>
          <p14:tracePt t="115299" x="4737100" y="4502150"/>
          <p14:tracePt t="115315" x="4737100" y="4464050"/>
          <p14:tracePt t="115332" x="4724400" y="4438650"/>
          <p14:tracePt t="115349" x="4718050" y="4413250"/>
          <p14:tracePt t="115365" x="4673600" y="4381500"/>
          <p14:tracePt t="115382" x="4622800" y="4362450"/>
          <p14:tracePt t="115399" x="4533900" y="4343400"/>
          <p14:tracePt t="115416" x="4432300" y="4330700"/>
          <p14:tracePt t="115432" x="4279900" y="4330700"/>
          <p14:tracePt t="115450" x="4178300" y="4330700"/>
          <p14:tracePt t="115466" x="4114800" y="4330700"/>
          <p14:tracePt t="115482" x="4032250" y="4349750"/>
          <p14:tracePt t="115499" x="3987800" y="4387850"/>
          <p14:tracePt t="115516" x="3975100" y="4419600"/>
          <p14:tracePt t="115534" x="3949700" y="4470400"/>
          <p14:tracePt t="115549" x="3949700" y="4521200"/>
          <p14:tracePt t="115566" x="3949700" y="4572000"/>
          <p14:tracePt t="115582" x="3949700" y="4610100"/>
          <p14:tracePt t="115599" x="3956050" y="4654550"/>
          <p14:tracePt t="115616" x="3975100" y="4667250"/>
          <p14:tracePt t="115633" x="4006850" y="4699000"/>
          <p14:tracePt t="115650" x="4051300" y="4718050"/>
          <p14:tracePt t="115666" x="4089400" y="4737100"/>
          <p14:tracePt t="115683" x="4133850" y="4743450"/>
          <p14:tracePt t="115699" x="4191000" y="4743450"/>
          <p14:tracePt t="115716" x="4286250" y="4743450"/>
          <p14:tracePt t="115733" x="4349750" y="4743450"/>
          <p14:tracePt t="115750" x="4400550" y="4743450"/>
          <p14:tracePt t="115766" x="4419600" y="4743450"/>
          <p14:tracePt t="115783" x="4470400" y="4743450"/>
          <p14:tracePt t="115799" x="4495800" y="4743450"/>
          <p14:tracePt t="115816" x="4533900" y="4737100"/>
          <p14:tracePt t="115833" x="4559300" y="4711700"/>
          <p14:tracePt t="115850" x="4565650" y="4699000"/>
          <p14:tracePt t="115866" x="4578350" y="4673600"/>
          <p14:tracePt t="115905" x="4584700" y="4660900"/>
          <p14:tracePt t="115916" x="4584700" y="4654550"/>
          <p14:tracePt t="115929" x="4584700" y="4648200"/>
          <p14:tracePt t="115933" x="4584700" y="4635500"/>
          <p14:tracePt t="115950" x="4584700" y="4610100"/>
          <p14:tracePt t="115966" x="4584700" y="4591050"/>
          <p14:tracePt t="115983" x="4591050" y="4578350"/>
          <p14:tracePt t="116000" x="4591050" y="4565650"/>
          <p14:tracePt t="116016" x="4591050" y="4546600"/>
          <p14:tracePt t="116065" x="4578350" y="4540250"/>
          <p14:tracePt t="116073" x="4572000" y="4527550"/>
          <p14:tracePt t="116083" x="4552950" y="4521200"/>
          <p14:tracePt t="116084" x="4514850" y="4495800"/>
          <p14:tracePt t="116100" x="4451350" y="4470400"/>
          <p14:tracePt t="116117" x="4381500" y="4445000"/>
          <p14:tracePt t="116133" x="4330700" y="4432300"/>
          <p14:tracePt t="116150" x="4267200" y="4413250"/>
          <p14:tracePt t="116167" x="4191000" y="4406900"/>
          <p14:tracePt t="116183" x="4146550" y="4400550"/>
          <p14:tracePt t="116200" x="4089400" y="4400550"/>
          <p14:tracePt t="116218" x="4057650" y="4406900"/>
          <p14:tracePt t="116234" x="4019550" y="4438650"/>
          <p14:tracePt t="116250" x="3987800" y="4470400"/>
          <p14:tracePt t="116267" x="3975100" y="4521200"/>
          <p14:tracePt t="116284" x="3962400" y="4572000"/>
          <p14:tracePt t="116300" x="3956050" y="4597400"/>
          <p14:tracePt t="116317" x="3956050" y="4622800"/>
          <p14:tracePt t="116334" x="3956050" y="4654550"/>
          <p14:tracePt t="116351" x="3962400" y="4667250"/>
          <p14:tracePt t="116367" x="3981450" y="4679950"/>
          <p14:tracePt t="116384" x="4006850" y="4692650"/>
          <p14:tracePt t="116400" x="4038600" y="4699000"/>
          <p14:tracePt t="116418" x="4083050" y="4711700"/>
          <p14:tracePt t="116434" x="4127500" y="4711700"/>
          <p14:tracePt t="116451" x="4222750" y="4718050"/>
          <p14:tracePt t="116468" x="4318000" y="4718050"/>
          <p14:tracePt t="116484" x="4451350" y="4718050"/>
          <p14:tracePt t="116500" x="4559300" y="4699000"/>
          <p14:tracePt t="116517" x="4616450" y="4679950"/>
          <p14:tracePt t="116534" x="4641850" y="4660900"/>
          <p14:tracePt t="116551" x="4654550" y="4648200"/>
          <p14:tracePt t="116568" x="4673600" y="4622800"/>
          <p14:tracePt t="116584" x="4679950" y="4591050"/>
          <p14:tracePt t="116602" x="4679950" y="4572000"/>
          <p14:tracePt t="116618" x="4679950" y="4552950"/>
          <p14:tracePt t="116634" x="4679950" y="4521200"/>
          <p14:tracePt t="116651" x="4660900" y="4514850"/>
          <p14:tracePt t="116667" x="4660900" y="4508500"/>
          <p14:tracePt t="116684" x="4641850" y="4502150"/>
          <p14:tracePt t="116701" x="4622800" y="4502150"/>
          <p14:tracePt t="116718" x="4597400" y="4502150"/>
          <p14:tracePt t="116734" x="4540250" y="4502150"/>
          <p14:tracePt t="116751" x="4451350" y="4502150"/>
          <p14:tracePt t="116768" x="4356100" y="4502150"/>
          <p14:tracePt t="116785" x="4222750" y="4533900"/>
          <p14:tracePt t="116802" x="4159250" y="4565650"/>
          <p14:tracePt t="116818" x="4146550" y="4572000"/>
          <p14:tracePt t="116834" x="4127500" y="4591050"/>
          <p14:tracePt t="116851" x="4127500" y="4597400"/>
          <p14:tracePt t="116868" x="4121150" y="4616450"/>
          <p14:tracePt t="116885" x="4121150" y="4629150"/>
          <p14:tracePt t="116901" x="4121150" y="4648200"/>
          <p14:tracePt t="116918" x="4121150" y="4660900"/>
          <p14:tracePt t="116935" x="4121150" y="4667250"/>
          <p14:tracePt t="116951" x="4121150" y="4679950"/>
          <p14:tracePt t="116993" x="4127500" y="4686300"/>
          <p14:tracePt t="117001" x="4152900" y="4686300"/>
          <p14:tracePt t="117011" x="4165600" y="4686300"/>
          <p14:tracePt t="117018" x="4197350" y="4686300"/>
          <p14:tracePt t="117035" x="4248150" y="4686300"/>
          <p14:tracePt t="117052" x="4286250" y="4686300"/>
          <p14:tracePt t="117068" x="4318000" y="4686300"/>
          <p14:tracePt t="117085" x="4362450" y="4686300"/>
          <p14:tracePt t="117102" x="4387850" y="4667250"/>
          <p14:tracePt t="117118" x="4400550" y="4660900"/>
          <p14:tracePt t="117135" x="4406900" y="4648200"/>
          <p14:tracePt t="117152" x="4419600" y="4616450"/>
          <p14:tracePt t="117168" x="4425950" y="4584700"/>
          <p14:tracePt t="117186" x="4425950" y="4565650"/>
          <p14:tracePt t="117202" x="4425950" y="4552950"/>
          <p14:tracePt t="117218" x="4425950" y="4546600"/>
          <p14:tracePt t="117235" x="4419600" y="4527550"/>
          <p14:tracePt t="117252" x="4400550" y="4521200"/>
          <p14:tracePt t="117268" x="4362450" y="4508500"/>
          <p14:tracePt t="117285" x="4330700" y="4508500"/>
          <p14:tracePt t="117302" x="4273550" y="4508500"/>
          <p14:tracePt t="117319" x="4203700" y="4508500"/>
          <p14:tracePt t="117335" x="4127500" y="4508500"/>
          <p14:tracePt t="117352" x="4070350" y="4514850"/>
          <p14:tracePt t="117369" x="4038600" y="4540250"/>
          <p14:tracePt t="117386" x="4025900" y="4546600"/>
          <p14:tracePt t="117403" x="4013200" y="4552950"/>
          <p14:tracePt t="117418" x="4006850" y="4559300"/>
          <p14:tracePt t="117457" x="4006850" y="4565650"/>
          <p14:tracePt t="117473" x="4006850" y="4572000"/>
          <p14:tracePt t="117495" x="4006850" y="4578350"/>
          <p14:tracePt t="117569" x="4006850" y="4591050"/>
          <p14:tracePt t="117577" x="4044950" y="4597400"/>
          <p14:tracePt t="117586" x="4057650" y="4597400"/>
          <p14:tracePt t="117586" x="4133850" y="4603750"/>
          <p14:tracePt t="117602" x="4203700" y="4603750"/>
          <p14:tracePt t="117619" x="4279900" y="4603750"/>
          <p14:tracePt t="117636" x="4318000" y="4603750"/>
          <p14:tracePt t="117653" x="4362450" y="4603750"/>
          <p14:tracePt t="117669" x="4413250" y="4597400"/>
          <p14:tracePt t="117686" x="4457700" y="4578350"/>
          <p14:tracePt t="117703" x="4476750" y="4572000"/>
          <p14:tracePt t="117719" x="4489450" y="4565650"/>
          <p14:tracePt t="117736" x="4489450" y="4559300"/>
          <p14:tracePt t="117752" x="4514850" y="4546600"/>
          <p14:tracePt t="117768" x="4527550" y="4514850"/>
          <p14:tracePt t="117809" x="4527550" y="4495800"/>
          <p14:tracePt t="117819" x="4533900" y="4489450"/>
          <p14:tracePt t="117836" x="4540250" y="4483100"/>
          <p14:tracePt t="117837" x="4559300" y="4464050"/>
          <p14:tracePt t="117853" x="4597400" y="4457700"/>
          <p14:tracePt t="117870" x="4673600" y="4432300"/>
          <p14:tracePt t="117886" x="4787900" y="4406900"/>
          <p14:tracePt t="117903" x="4965700" y="4381500"/>
          <p14:tracePt t="117920" x="5264150" y="4305300"/>
          <p14:tracePt t="117936" x="6115050" y="4133850"/>
          <p14:tracePt t="117954" x="7010400" y="3924300"/>
          <p14:tracePt t="117970" x="7759700" y="3702050"/>
          <p14:tracePt t="117987" x="8140700" y="3581400"/>
          <p14:tracePt t="118003" x="8382000" y="3486150"/>
          <p14:tracePt t="118020" x="8464550" y="3422650"/>
          <p14:tracePt t="118036" x="8489950" y="3390900"/>
          <p14:tracePt t="118053" x="8496300" y="3378200"/>
          <p14:tracePt t="118070" x="8502650" y="3352800"/>
          <p14:tracePt t="118087" x="8515350" y="3340100"/>
          <p14:tracePt t="118104" x="8534400" y="3308350"/>
          <p14:tracePt t="118120" x="8572500" y="3257550"/>
          <p14:tracePt t="118138" x="8585200" y="3206750"/>
          <p14:tracePt t="118154" x="8591550" y="3168650"/>
          <p14:tracePt t="118170" x="8597900" y="3124200"/>
          <p14:tracePt t="118187" x="8604250" y="3086100"/>
          <p14:tracePt t="118203" x="8604250" y="3048000"/>
          <p14:tracePt t="118220" x="8604250" y="3009900"/>
          <p14:tracePt t="118237" x="8585200" y="2984500"/>
          <p14:tracePt t="118254" x="8578850" y="2971800"/>
          <p14:tracePt t="118270" x="8534400" y="2952750"/>
          <p14:tracePt t="118287" x="8477250" y="2952750"/>
          <p14:tracePt t="118304" x="8375650" y="2952750"/>
          <p14:tracePt t="118320" x="8147050" y="2978150"/>
          <p14:tracePt t="118338" x="8007350" y="2990850"/>
          <p14:tracePt t="118354" x="7950200" y="3003550"/>
          <p14:tracePt t="118371" x="7931150" y="3016250"/>
          <p14:tracePt t="118387" x="7924800" y="3022600"/>
          <p14:tracePt t="118404" x="7912100" y="3048000"/>
          <p14:tracePt t="118420" x="7912100" y="3067050"/>
          <p14:tracePt t="118437" x="7899400" y="3098800"/>
          <p14:tracePt t="118454" x="7899400" y="3136900"/>
          <p14:tracePt t="118471" x="7899400" y="3187700"/>
          <p14:tracePt t="118487" x="7899400" y="3263900"/>
          <p14:tracePt t="118504" x="7899400" y="3327400"/>
          <p14:tracePt t="118504" x="7899400" y="3371850"/>
          <p14:tracePt t="118521" x="7912100" y="3448050"/>
          <p14:tracePt t="118538" x="7937500" y="3517900"/>
          <p14:tracePt t="118554" x="7956550" y="3581400"/>
          <p14:tracePt t="118571" x="7994650" y="3663950"/>
          <p14:tracePt t="118588" x="8026400" y="3708400"/>
          <p14:tracePt t="118604" x="8064500" y="3771900"/>
          <p14:tracePt t="118621" x="8089900" y="3797300"/>
          <p14:tracePt t="118637" x="8108950" y="3803650"/>
          <p14:tracePt t="118654" x="8121650" y="3810000"/>
          <p14:tracePt t="118671" x="8128000" y="3810000"/>
          <p14:tracePt t="118688" x="8140700" y="3810000"/>
          <p14:tracePt t="118704" x="8172450" y="3778250"/>
          <p14:tracePt t="118721" x="8216900" y="3689350"/>
          <p14:tracePt t="118738" x="8229600" y="3619500"/>
          <p14:tracePt t="118754" x="8248650" y="3536950"/>
          <p14:tracePt t="118771" x="8248650" y="3422650"/>
          <p14:tracePt t="118788" x="8248650" y="3289300"/>
          <p14:tracePt t="118805" x="8216900" y="3175000"/>
          <p14:tracePt t="118821" x="8191500" y="3111500"/>
          <p14:tracePt t="118837" x="8147050" y="3048000"/>
          <p14:tracePt t="118854" x="8108950" y="2997200"/>
          <p14:tracePt t="118870" x="8083550" y="2971800"/>
          <p14:tracePt t="118887" x="8051800" y="2971800"/>
          <p14:tracePt t="118904" x="8007350" y="2965450"/>
          <p14:tracePt t="118921" x="7956550" y="2965450"/>
          <p14:tracePt t="118937" x="7854950" y="2984500"/>
          <p14:tracePt t="118954" x="7740650" y="3022600"/>
          <p14:tracePt t="118971" x="7651750" y="3060700"/>
          <p14:tracePt t="118988" x="7594600" y="3111500"/>
          <p14:tracePt t="119005" x="7537450" y="3162300"/>
          <p14:tracePt t="119021" x="7499350" y="3238500"/>
          <p14:tracePt t="119038" x="7480300" y="3289300"/>
          <p14:tracePt t="119055" x="7473950" y="3359150"/>
          <p14:tracePt t="119072" x="7473950" y="3397250"/>
          <p14:tracePt t="119088" x="7473950" y="3460750"/>
          <p14:tracePt t="119106" x="7505700" y="3517900"/>
          <p14:tracePt t="119122" x="7543800" y="3562350"/>
          <p14:tracePt t="119138" x="7581900" y="3594100"/>
          <p14:tracePt t="119155" x="7651750" y="3619500"/>
          <p14:tracePt t="119172" x="7715250" y="3632200"/>
          <p14:tracePt t="119189" x="7804150" y="3632200"/>
          <p14:tracePt t="119205" x="7867650" y="3632200"/>
          <p14:tracePt t="119222" x="7943850" y="3600450"/>
          <p14:tracePt t="119238" x="8020050" y="3536950"/>
          <p14:tracePt t="119255" x="8089900" y="3473450"/>
          <p14:tracePt t="119272" x="8147050" y="3371850"/>
          <p14:tracePt t="119289" x="8191500" y="3263900"/>
          <p14:tracePt t="119306" x="8197850" y="3194050"/>
          <p14:tracePt t="119322" x="8197850" y="3130550"/>
          <p14:tracePt t="119339" x="8197850" y="3098800"/>
          <p14:tracePt t="119355" x="8197850" y="3067050"/>
          <p14:tracePt t="119372" x="8197850" y="3060700"/>
          <p14:tracePt t="119389" x="8197850" y="3054350"/>
          <p14:tracePt t="119405" x="8185150" y="3041650"/>
          <p14:tracePt t="119422" x="8166100" y="3041650"/>
          <p14:tracePt t="119439" x="8121650" y="3041650"/>
          <p14:tracePt t="119456" x="8032750" y="3041650"/>
          <p14:tracePt t="119472" x="7899400" y="3048000"/>
          <p14:tracePt t="119490" x="7848600" y="3067050"/>
          <p14:tracePt t="119506" x="7715250" y="3143250"/>
          <p14:tracePt t="119522" x="7626350" y="3206750"/>
          <p14:tracePt t="119539" x="7543800" y="3308350"/>
          <p14:tracePt t="119556" x="7518400" y="3352800"/>
          <p14:tracePt t="119572" x="7512050" y="3390900"/>
          <p14:tracePt t="119589" x="7512050" y="3422650"/>
          <p14:tracePt t="119606" x="7512050" y="3473450"/>
          <p14:tracePt t="119622" x="7518400" y="3511550"/>
          <p14:tracePt t="119639" x="7550150" y="3536950"/>
          <p14:tracePt t="119656" x="7588250" y="3568700"/>
          <p14:tracePt t="119656" x="7607300" y="3581400"/>
          <p14:tracePt t="119674" x="7626350" y="3587750"/>
          <p14:tracePt t="119689" x="7734300" y="3600450"/>
          <p14:tracePt t="119706" x="7772400" y="3600450"/>
          <p14:tracePt t="119723" x="7791450" y="3600450"/>
          <p14:tracePt t="119739" x="7810500" y="3600450"/>
          <p14:tracePt t="119756" x="7816850" y="3600450"/>
          <p14:tracePt t="119773" x="7823200" y="3594100"/>
          <p14:tracePt t="119865" x="7810500" y="3600450"/>
          <p14:tracePt t="119873" x="7727950" y="3644900"/>
          <p14:tracePt t="119882" x="7670800" y="3683000"/>
          <p14:tracePt t="119889" x="7543800" y="3765550"/>
          <p14:tracePt t="119906" x="7410450" y="3879850"/>
          <p14:tracePt t="119923" x="7289800" y="3981450"/>
          <p14:tracePt t="119939" x="7213600" y="4064000"/>
          <p14:tracePt t="119956" x="7162800" y="4140200"/>
          <p14:tracePt t="119973" x="7124700" y="4203700"/>
          <p14:tracePt t="119990" x="7112000" y="4279900"/>
          <p14:tracePt t="120007" x="7092950" y="4362450"/>
          <p14:tracePt t="120023" x="7073900" y="4425950"/>
          <p14:tracePt t="120040" x="7054850" y="4489450"/>
          <p14:tracePt t="120040" x="7042150" y="4514850"/>
          <p14:tracePt t="120058" x="7023100" y="4565650"/>
          <p14:tracePt t="120073" x="7004050" y="4616450"/>
          <p14:tracePt t="120091" x="6972300" y="4679950"/>
          <p14:tracePt t="120107" x="6959600" y="4724400"/>
          <p14:tracePt t="120123" x="6940550" y="4749800"/>
          <p14:tracePt t="120140" x="6921500" y="4775200"/>
          <p14:tracePt t="120157" x="6908800" y="4794250"/>
          <p14:tracePt t="120173" x="6902450" y="4813300"/>
          <p14:tracePt t="120190" x="6896100" y="4832350"/>
          <p14:tracePt t="120207" x="6889750" y="4845050"/>
          <p14:tracePt t="120223" x="6877050" y="4857750"/>
          <p14:tracePt t="120240" x="6877050" y="4876800"/>
          <p14:tracePt t="120257" x="6870700" y="4914900"/>
          <p14:tracePt t="120400" x="0" y="0"/>
        </p14:tracePtLst>
        <p14:tracePtLst>
          <p14:tracePt t="123868" x="6940550" y="4654550"/>
          <p14:tracePt t="123966" x="6946900" y="4660900"/>
          <p14:tracePt t="123973" x="6953250" y="4667250"/>
          <p14:tracePt t="123981" x="6959600" y="4673600"/>
          <p14:tracePt t="123989" x="6965950" y="4673600"/>
          <p14:tracePt t="123997" x="6997700" y="4679950"/>
          <p14:tracePt t="124014" x="7029450" y="4692650"/>
          <p14:tracePt t="124038" x="7054850" y="4705350"/>
          <p14:tracePt t="124046" x="7073900" y="4705350"/>
          <p14:tracePt t="124080" x="7080250" y="4705350"/>
          <p14:tracePt t="124084" x="7105650" y="4705350"/>
          <p14:tracePt t="124102" x="7118350" y="4705350"/>
          <p14:tracePt t="124118" x="7150100" y="4705350"/>
          <p14:tracePt t="124134" x="7188200" y="4705350"/>
          <p14:tracePt t="124150" x="7245350" y="4699000"/>
          <p14:tracePt t="124163" x="7264400" y="4699000"/>
          <p14:tracePt t="124182" x="7296150" y="4679950"/>
          <p14:tracePt t="124206" x="7308850" y="4667250"/>
          <p14:tracePt t="124214" x="7321550" y="4648200"/>
          <p14:tracePt t="124247" x="7321550" y="4635500"/>
          <p14:tracePt t="124247" x="7321550" y="4622800"/>
          <p14:tracePt t="124280" x="7340600" y="4597400"/>
          <p14:tracePt t="124297" x="7346950" y="4559300"/>
          <p14:tracePt t="124298" x="7353300" y="4533900"/>
          <p14:tracePt t="124313" x="7353300" y="4521200"/>
          <p14:tracePt t="124330" x="7353300" y="4508500"/>
          <p14:tracePt t="124347" x="7353300" y="4495800"/>
          <p14:tracePt t="124380" x="7353300" y="4489450"/>
          <p14:tracePt t="124398" x="7353300" y="4470400"/>
          <p14:tracePt t="124399" x="7340600" y="4457700"/>
          <p14:tracePt t="124414" x="7334250" y="4451350"/>
          <p14:tracePt t="124430" x="7327900" y="4451350"/>
          <p14:tracePt t="124447" x="7296150" y="4451350"/>
          <p14:tracePt t="124463" x="7258050" y="4451350"/>
          <p14:tracePt t="124481" x="7181850" y="4451350"/>
          <p14:tracePt t="124497" x="7092950" y="4451350"/>
          <p14:tracePt t="124514" x="6985000" y="4451350"/>
          <p14:tracePt t="124531" x="6915150" y="4470400"/>
          <p14:tracePt t="124547" x="6877050" y="4483100"/>
          <p14:tracePt t="124564" x="6870700" y="4489450"/>
          <p14:tracePt t="124580" x="6858000" y="4502150"/>
          <p14:tracePt t="124599" x="6858000" y="4521200"/>
          <p14:tracePt t="124614" x="6858000" y="4533900"/>
          <p14:tracePt t="124631" x="6858000" y="4540250"/>
          <p14:tracePt t="124647" x="6858000" y="4552950"/>
          <p14:tracePt t="124664" x="6858000" y="4565650"/>
          <p14:tracePt t="124680" x="6896100" y="4572000"/>
          <p14:tracePt t="124697" x="6934200" y="4578350"/>
          <p14:tracePt t="124714" x="6965950" y="4578350"/>
          <p14:tracePt t="124730" x="7016750" y="4578350"/>
          <p14:tracePt t="124747" x="7048500" y="4578350"/>
          <p14:tracePt t="124764" x="7080250" y="4578350"/>
          <p14:tracePt t="125334" x="7092950" y="4578350"/>
          <p14:tracePt t="125349" x="7124700" y="4578350"/>
          <p14:tracePt t="125374" x="7137400" y="4578350"/>
          <p14:tracePt t="125382" x="7143750" y="4578350"/>
          <p14:tracePt t="125386" x="7188200" y="4578350"/>
          <p14:tracePt t="125398" x="7226300" y="4578350"/>
          <p14:tracePt t="125416" x="7264400" y="4578350"/>
          <p14:tracePt t="125432" x="7321550" y="4584700"/>
          <p14:tracePt t="125449" x="7372350" y="4584700"/>
          <p14:tracePt t="125465" x="7404100" y="4584700"/>
          <p14:tracePt t="125482" x="7435850" y="4584700"/>
          <p14:tracePt t="125499" x="7454900" y="4584700"/>
          <p14:tracePt t="125515" x="7467600" y="4584700"/>
          <p14:tracePt t="125766" x="7473950" y="4591050"/>
          <p14:tracePt t="125781" x="7493000" y="4597400"/>
          <p14:tracePt t="125806" x="7505700" y="4597400"/>
          <p14:tracePt t="125806" x="7518400" y="4597400"/>
          <p14:tracePt t="125822" x="7524750" y="4597400"/>
          <p14:tracePt t="125832" x="7550150" y="4597400"/>
          <p14:tracePt t="125838" x="7562850" y="4597400"/>
          <p14:tracePt t="125849" x="7594600" y="4597400"/>
          <p14:tracePt t="125866" x="7626350" y="4597400"/>
          <p14:tracePt t="125883" x="7670800" y="4597400"/>
          <p14:tracePt t="125899" x="7689850" y="4597400"/>
          <p14:tracePt t="125916" x="7696200" y="4597400"/>
          <p14:tracePt t="125933" x="7702550" y="4597400"/>
          <p14:tracePt t="125949" x="7702550" y="4603750"/>
          <p14:tracePt t="125990" x="7702550" y="4610100"/>
          <p14:tracePt t="125992" x="7696200" y="4610100"/>
          <p14:tracePt t="125999" x="7639050" y="4610100"/>
          <p14:tracePt t="126016" x="7512050" y="4578350"/>
          <p14:tracePt t="126033" x="7245350" y="4483100"/>
          <p14:tracePt t="126050" x="6788150" y="4368800"/>
          <p14:tracePt t="126066" x="6184900" y="4267200"/>
          <p14:tracePt t="126083" x="5651500" y="4184650"/>
          <p14:tracePt t="126100" x="5238750" y="4146550"/>
          <p14:tracePt t="126117" x="4984750" y="4121150"/>
          <p14:tracePt t="126133" x="4730750" y="4083050"/>
          <p14:tracePt t="126150" x="4629150" y="4057650"/>
          <p14:tracePt t="126167" x="4552950" y="4057650"/>
          <p14:tracePt t="126183" x="4470400" y="4044950"/>
          <p14:tracePt t="126216" x="4400550" y="4038600"/>
          <p14:tracePt t="126217" x="4337050" y="4038600"/>
          <p14:tracePt t="126234" x="4286250" y="4032250"/>
          <p14:tracePt t="126250" x="4273550" y="4032250"/>
          <p14:tracePt t="126446" x="4273550" y="4025900"/>
          <p14:tracePt t="126467" x="4305300" y="4025900"/>
          <p14:tracePt t="126478" x="4343400" y="4025900"/>
          <p14:tracePt t="126486" x="4394200" y="4032250"/>
          <p14:tracePt t="126493" x="4451350" y="4044950"/>
          <p14:tracePt t="126500" x="4641850" y="4083050"/>
          <p14:tracePt t="126517" x="4933950" y="4152900"/>
          <p14:tracePt t="126534" x="5410200" y="4254500"/>
          <p14:tracePt t="126550" x="5676900" y="4292600"/>
          <p14:tracePt t="126567" x="5918200" y="4349750"/>
          <p14:tracePt t="126584" x="6191250" y="4413250"/>
          <p14:tracePt t="126601" x="6591300" y="4521200"/>
          <p14:tracePt t="126617" x="7080250" y="4603750"/>
          <p14:tracePt t="126634" x="7454900" y="4654550"/>
          <p14:tracePt t="126651" x="7708900" y="4686300"/>
          <p14:tracePt t="126667" x="7854950" y="4711700"/>
          <p14:tracePt t="126684" x="7893050" y="4718050"/>
          <p14:tracePt t="126701" x="7899400" y="4724400"/>
          <p14:tracePt t="126781" x="7905750" y="4724400"/>
          <p14:tracePt t="126790" x="7912100" y="4730750"/>
          <p14:tracePt t="126798" x="7918450" y="4737100"/>
          <p14:tracePt t="126806" x="7943850" y="4743450"/>
          <p14:tracePt t="126817" x="7975600" y="4762500"/>
          <p14:tracePt t="126834" x="8007350" y="4775200"/>
          <p14:tracePt t="126851" x="8032750" y="4787900"/>
          <p14:tracePt t="126867" x="8045450" y="4787900"/>
          <p14:tracePt t="126884" x="8058150" y="4794250"/>
          <p14:tracePt t="126991" x="8064500" y="4794250"/>
          <p14:tracePt t="127010" x="8070850" y="4800600"/>
          <p14:tracePt t="127013" x="8070850" y="4806950"/>
          <p14:tracePt t="127018" x="8077200" y="4813300"/>
          <p14:tracePt t="127034" x="8089900" y="4819650"/>
          <p14:tracePt t="127051" x="8096250" y="4832350"/>
          <p14:tracePt t="127068" x="8108950" y="4832350"/>
          <p14:tracePt t="127085" x="8115300" y="4838700"/>
          <p14:tracePt t="128430" x="8121650" y="4838700"/>
          <p14:tracePt t="128558" x="8134350" y="4838700"/>
          <p14:tracePt t="128710" x="8121650" y="4838700"/>
          <p14:tracePt t="128719" x="8077200" y="4838700"/>
          <p14:tracePt t="128720" x="8001000" y="4838700"/>
          <p14:tracePt t="128735" x="7893050" y="4826000"/>
          <p14:tracePt t="128738" x="7575550" y="4806950"/>
          <p14:tracePt t="128755" x="7099300" y="4768850"/>
          <p14:tracePt t="128772" x="6292850" y="4692650"/>
          <p14:tracePt t="128788" x="5467350" y="4641850"/>
          <p14:tracePt t="128805" x="4927600" y="4603750"/>
          <p14:tracePt t="128822" x="4457700" y="4572000"/>
          <p14:tracePt t="128839" x="4260850" y="4552950"/>
          <p14:tracePt t="128856" x="4089400" y="4540250"/>
          <p14:tracePt t="128872" x="3968750" y="4540250"/>
          <p14:tracePt t="128888" x="3867150" y="4540250"/>
          <p14:tracePt t="128905" x="3740150" y="4540250"/>
          <p14:tracePt t="128922" x="3568700" y="4540250"/>
          <p14:tracePt t="128939" x="3390900" y="4540250"/>
          <p14:tracePt t="128955" x="3232150" y="4540250"/>
          <p14:tracePt t="128972" x="3130550" y="4540250"/>
          <p14:tracePt t="128989" x="3041650" y="4540250"/>
          <p14:tracePt t="129007" x="3009900" y="4540250"/>
          <p14:tracePt t="129021" x="2940050" y="4540250"/>
          <p14:tracePt t="129038" x="2882900" y="4540250"/>
          <p14:tracePt t="129054" x="2857500" y="4540250"/>
          <p14:tracePt t="129152" x="2851150" y="4540250"/>
          <p14:tracePt t="129165" x="2844800" y="4540250"/>
          <p14:tracePt t="129174" x="2838450" y="4540250"/>
          <p14:tracePt t="129366" x="2832100" y="4540250"/>
          <p14:tracePt t="129486" x="2819400" y="4540250"/>
          <p14:tracePt t="129494" x="2806700" y="4540250"/>
          <p14:tracePt t="129503" x="2781300" y="4540250"/>
          <p14:tracePt t="129523" x="2724150" y="4540250"/>
          <p14:tracePt t="129524" x="2660650" y="4540250"/>
          <p14:tracePt t="129540" x="2597150" y="4540250"/>
          <p14:tracePt t="129556" x="2552700" y="4540250"/>
          <p14:tracePt t="129573" x="2508250" y="4540250"/>
          <p14:tracePt t="129590" x="2457450" y="4540250"/>
          <p14:tracePt t="129607" x="2432050" y="4540250"/>
          <p14:tracePt t="129624" x="2393950" y="4546600"/>
          <p14:tracePt t="129671" x="2387600" y="4546600"/>
          <p14:tracePt t="129695" x="2381250" y="4546600"/>
          <p14:tracePt t="129695" x="2368550" y="4546600"/>
          <p14:tracePt t="129903" x="2362200" y="4546600"/>
          <p14:tracePt t="129903" x="2362200" y="4552950"/>
          <p14:tracePt t="129919" x="2362200" y="4559300"/>
          <p14:tracePt t="129927" x="2362200" y="4565650"/>
          <p14:tracePt t="129934" x="2362200" y="4572000"/>
          <p14:tracePt t="129941" x="2362200" y="4603750"/>
          <p14:tracePt t="129957" x="2362200" y="4622800"/>
          <p14:tracePt t="129974" x="2387600" y="4648200"/>
          <p14:tracePt t="129991" x="2406650" y="4667250"/>
          <p14:tracePt t="130008" x="2432050" y="4673600"/>
          <p14:tracePt t="130024" x="2470150" y="4686300"/>
          <p14:tracePt t="130040" x="2508250" y="4699000"/>
          <p14:tracePt t="130057" x="2546350" y="4705350"/>
          <p14:tracePt t="130074" x="2603500" y="4705350"/>
          <p14:tracePt t="130091" x="2654300" y="4711700"/>
          <p14:tracePt t="130107" x="2730500" y="4711700"/>
          <p14:tracePt t="130124" x="2787650" y="4711700"/>
          <p14:tracePt t="130141" x="2806700" y="4711700"/>
          <p14:tracePt t="130158" x="2819400" y="4711700"/>
          <p14:tracePt t="130215" x="2813050" y="4699000"/>
          <p14:tracePt t="130223" x="2781300" y="4679950"/>
          <p14:tracePt t="130223" x="2774950" y="4679950"/>
          <p14:tracePt t="130240" x="2755900" y="4660900"/>
          <p14:tracePt t="130257" x="2743200" y="4654550"/>
          <p14:tracePt t="130258" x="2705100" y="4629150"/>
          <p14:tracePt t="130275" x="2635250" y="4584700"/>
          <p14:tracePt t="130291" x="2540000" y="4565650"/>
          <p14:tracePt t="130308" x="2406650" y="4546600"/>
          <p14:tracePt t="130324" x="2254250" y="4527550"/>
          <p14:tracePt t="130341" x="2070100" y="4514850"/>
          <p14:tracePt t="130341" x="1993900" y="4514850"/>
          <p14:tracePt t="130360" x="1917700" y="4514850"/>
          <p14:tracePt t="130374" x="1746250" y="4514850"/>
          <p14:tracePt t="130392" x="1714500" y="4514850"/>
          <p14:tracePt t="130408" x="1701800" y="4514850"/>
          <p14:tracePt t="130424" x="1689100" y="4514850"/>
          <p14:tracePt t="130441" x="1682750" y="4527550"/>
          <p14:tracePt t="130458" x="1676400" y="4540250"/>
          <p14:tracePt t="130474" x="1676400" y="4565650"/>
          <p14:tracePt t="130491" x="1676400" y="4603750"/>
          <p14:tracePt t="130508" x="1676400" y="4635500"/>
          <p14:tracePt t="130525" x="1695450" y="4673600"/>
          <p14:tracePt t="130541" x="1708150" y="4699000"/>
          <p14:tracePt t="130558" x="1727200" y="4737100"/>
          <p14:tracePt t="130575" x="1746250" y="4768850"/>
          <p14:tracePt t="130592" x="1765300" y="4781550"/>
          <p14:tracePt t="130608" x="1778000" y="4787900"/>
          <p14:tracePt t="130625" x="1828800" y="4800600"/>
          <p14:tracePt t="130641" x="1860550" y="4800600"/>
          <p14:tracePt t="130658" x="1949450" y="4813300"/>
          <p14:tracePt t="130675" x="2120900" y="4819650"/>
          <p14:tracePt t="130691" x="2298700" y="4819650"/>
          <p14:tracePt t="130708" x="2470150" y="4819650"/>
          <p14:tracePt t="130725" x="2527300" y="4819650"/>
          <p14:tracePt t="130742" x="2559050" y="4806950"/>
          <p14:tracePt t="130759" x="2565400" y="4800600"/>
          <p14:tracePt t="130775" x="2565400" y="4787900"/>
          <p14:tracePt t="130792" x="2565400" y="4749800"/>
          <p14:tracePt t="130808" x="2565400" y="4718050"/>
          <p14:tracePt t="130825" x="2546350" y="4673600"/>
          <p14:tracePt t="130842" x="2520950" y="4654550"/>
          <p14:tracePt t="130858" x="2514600" y="4641850"/>
          <p14:tracePt t="130876" x="2482850" y="4629150"/>
          <p14:tracePt t="130892" x="2425700" y="4616450"/>
          <p14:tracePt t="130909" x="2336800" y="4597400"/>
          <p14:tracePt t="130925" x="2247900" y="4597400"/>
          <p14:tracePt t="130942" x="2152650" y="4597400"/>
          <p14:tracePt t="130959" x="2025650" y="4610100"/>
          <p14:tracePt t="130976" x="1911350" y="4648200"/>
          <p14:tracePt t="130992" x="1784350" y="4699000"/>
          <p14:tracePt t="131009" x="1701800" y="4737100"/>
          <p14:tracePt t="131025" x="1682750" y="4749800"/>
          <p14:tracePt t="131042" x="1676400" y="4756150"/>
          <p14:tracePt t="131271" x="1682750" y="4756150"/>
          <p14:tracePt t="131287" x="1689100" y="4756150"/>
          <p14:tracePt t="131295" x="1689100" y="4762500"/>
          <p14:tracePt t="131296" x="1695450" y="4762500"/>
          <p14:tracePt t="131309" x="1708150" y="4781550"/>
          <p14:tracePt t="131326" x="1720850" y="4794250"/>
          <p14:tracePt t="131343" x="1758950" y="4845050"/>
          <p14:tracePt t="131360" x="1835150" y="4895850"/>
          <p14:tracePt t="131376" x="1930400" y="4959350"/>
          <p14:tracePt t="131393" x="2019300" y="5010150"/>
          <p14:tracePt t="131409" x="2095500" y="5054600"/>
          <p14:tracePt t="131426" x="2152650" y="5060950"/>
          <p14:tracePt t="131443" x="2216150" y="5086350"/>
          <p14:tracePt t="131459" x="2273300" y="5099050"/>
          <p14:tracePt t="131476" x="2311400" y="5111750"/>
          <p14:tracePt t="131493" x="2317750" y="5111750"/>
          <p14:tracePt t="131615" x="2324100" y="5118100"/>
          <p14:tracePt t="131623" x="2330450" y="5118100"/>
          <p14:tracePt t="131639" x="2330450" y="5124450"/>
          <p14:tracePt t="131647" x="2343150" y="5130800"/>
          <p14:tracePt t="131660" x="2349500" y="5130800"/>
          <p14:tracePt t="131660" x="2393950" y="5149850"/>
          <p14:tracePt t="131676" x="2438400" y="5156200"/>
          <p14:tracePt t="131693" x="2463800" y="5162550"/>
          <p14:tracePt t="131710" x="2470150" y="5168900"/>
          <p14:tracePt t="131710" x="2476500" y="5168900"/>
          <p14:tracePt t="131727" x="2476500" y="5175250"/>
          <p14:tracePt t="131775" x="2489200" y="5175250"/>
          <p14:tracePt t="131791" x="2508250" y="5181600"/>
          <p14:tracePt t="131807" x="2514600" y="5181600"/>
          <p14:tracePt t="131847" x="2533650" y="5181600"/>
          <p14:tracePt t="131863" x="2546350" y="5181600"/>
          <p14:tracePt t="131867" x="2552700" y="5181600"/>
          <p14:tracePt t="131877" x="2565400" y="5181600"/>
          <p14:tracePt t="131893" x="2578100" y="5181600"/>
          <p14:tracePt t="131910" x="2590800" y="5181600"/>
          <p14:tracePt t="131910" x="2597150" y="5181600"/>
          <p14:tracePt t="131928" x="2603500" y="5181600"/>
          <p14:tracePt t="131944" x="2616200" y="5181600"/>
          <p14:tracePt t="131961" x="2635250" y="5181600"/>
          <p14:tracePt t="131999" x="2647950" y="5181600"/>
          <p14:tracePt t="132055" x="2647950" y="5187950"/>
          <p14:tracePt t="132063" x="2635250" y="5187950"/>
          <p14:tracePt t="132071" x="2609850" y="5194300"/>
          <p14:tracePt t="132071" x="2590800" y="5200650"/>
          <p14:tracePt t="132079" x="2565400" y="5207000"/>
          <p14:tracePt t="132094" x="2514600" y="5207000"/>
          <p14:tracePt t="132111" x="2463800" y="5207000"/>
          <p14:tracePt t="132128" x="2438400" y="5207000"/>
          <p14:tracePt t="132144" x="2432050" y="5207000"/>
          <p14:tracePt t="132160" x="2419350" y="5187950"/>
          <p14:tracePt t="132177" x="2406650" y="5187950"/>
          <p14:tracePt t="132194" x="2393950" y="5187950"/>
          <p14:tracePt t="132211" x="2349500" y="5162550"/>
          <p14:tracePt t="132228" x="2311400" y="5143500"/>
          <p14:tracePt t="132244" x="2254250" y="5118100"/>
          <p14:tracePt t="132261" x="2228850" y="5099050"/>
          <p14:tracePt t="132278" x="2222500" y="5092700"/>
          <p14:tracePt t="132327" x="2209800" y="5086350"/>
          <p14:tracePt t="132343" x="2209800" y="5080000"/>
          <p14:tracePt t="132359" x="2203450" y="5080000"/>
          <p14:tracePt t="132367" x="2197100" y="5073650"/>
          <p14:tracePt t="132375" x="2190750" y="5067300"/>
          <p14:tracePt t="132377" x="2190750" y="5060950"/>
          <p14:tracePt t="132423" x="2178050" y="5060950"/>
          <p14:tracePt t="132431" x="2171700" y="5054600"/>
          <p14:tracePt t="132437" x="2165350" y="5048250"/>
          <p14:tracePt t="132444" x="2146300" y="5048250"/>
          <p14:tracePt t="132461" x="2127250" y="5048250"/>
          <p14:tracePt t="132477" x="2120900" y="5048250"/>
          <p14:tracePt t="132567" x="2108200" y="5048250"/>
          <p14:tracePt t="132575" x="2101850" y="5048250"/>
          <p14:tracePt t="132599" x="2101850" y="5060950"/>
          <p14:tracePt t="132607" x="2101850" y="5067300"/>
          <p14:tracePt t="132628" x="2101850" y="5080000"/>
          <p14:tracePt t="132629" x="2120900" y="5080000"/>
          <p14:tracePt t="132645" x="2139950" y="5086350"/>
          <p14:tracePt t="132661" x="2159000" y="5086350"/>
          <p14:tracePt t="132678" x="2184400" y="5092700"/>
          <p14:tracePt t="132695" x="2209800" y="5099050"/>
          <p14:tracePt t="132712" x="2254250" y="5111750"/>
          <p14:tracePt t="132728" x="2324100" y="5118100"/>
          <p14:tracePt t="132745" x="2413000" y="5137150"/>
          <p14:tracePt t="132762" x="2514600" y="5149850"/>
          <p14:tracePt t="132778" x="2603500" y="5175250"/>
          <p14:tracePt t="132795" x="2654300" y="5181600"/>
          <p14:tracePt t="132812" x="2686050" y="5181600"/>
          <p14:tracePt t="132828" x="2717800" y="5187950"/>
          <p14:tracePt t="132845" x="2781300" y="5187950"/>
          <p14:tracePt t="132862" x="2844800" y="5187950"/>
          <p14:tracePt t="132879" x="2940050" y="5194300"/>
          <p14:tracePt t="132896" x="3009900" y="5207000"/>
          <p14:tracePt t="132912" x="3067050" y="5213350"/>
          <p14:tracePt t="132929" x="3117850" y="5226050"/>
          <p14:tracePt t="132945" x="3168650" y="5232400"/>
          <p14:tracePt t="132962" x="3206750" y="5245100"/>
          <p14:tracePt t="132979" x="3263900" y="5251450"/>
          <p14:tracePt t="132995" x="3359150" y="5283200"/>
          <p14:tracePt t="133012" x="3486150" y="5283200"/>
          <p14:tracePt t="133029" x="3651250" y="5283200"/>
          <p14:tracePt t="133045" x="3790950" y="5283200"/>
          <p14:tracePt t="133062" x="3911600" y="5283200"/>
          <p14:tracePt t="133080" x="3956050" y="5283200"/>
          <p14:tracePt t="133096" x="3968750" y="5276850"/>
          <p14:tracePt t="133143" x="3981450" y="5276850"/>
          <p14:tracePt t="133155" x="4000500" y="5276850"/>
          <p14:tracePt t="133159" x="4013200" y="5276850"/>
          <p14:tracePt t="133163" x="4070350" y="5276850"/>
          <p14:tracePt t="133179" x="4140200" y="5276850"/>
          <p14:tracePt t="133196" x="4235450" y="5276850"/>
          <p14:tracePt t="133212" x="4356100" y="5276850"/>
          <p14:tracePt t="133229" x="4527550" y="5276850"/>
          <p14:tracePt t="133246" x="4737100" y="5289550"/>
          <p14:tracePt t="133263" x="4997450" y="5314950"/>
          <p14:tracePt t="133280" x="5086350" y="5314950"/>
          <p14:tracePt t="133296" x="5118100" y="5314950"/>
          <p14:tracePt t="133312" x="5137150" y="5314950"/>
          <p14:tracePt t="133329" x="5175250" y="5314950"/>
          <p14:tracePt t="133346" x="5245100" y="5314950"/>
          <p14:tracePt t="133362" x="5340350" y="5314950"/>
          <p14:tracePt t="133379" x="5429250" y="5314950"/>
          <p14:tracePt t="133396" x="5549900" y="5314950"/>
          <p14:tracePt t="133413" x="5619750" y="5314950"/>
          <p14:tracePt t="133429" x="5657850" y="5302250"/>
          <p14:tracePt t="133446" x="5683250" y="5289550"/>
          <p14:tracePt t="133446" x="5695950" y="5289550"/>
          <p14:tracePt t="133464" x="5708650" y="5289550"/>
          <p14:tracePt t="133479" x="5721350" y="5276850"/>
          <p14:tracePt t="133496" x="5727700" y="5270500"/>
          <p14:tracePt t="133513" x="5740400" y="5257800"/>
          <p14:tracePt t="133529" x="5759450" y="5238750"/>
          <p14:tracePt t="133546" x="5784850" y="5226050"/>
          <p14:tracePt t="133563" x="5848350" y="5200650"/>
          <p14:tracePt t="133581" x="5911850" y="5175250"/>
          <p14:tracePt t="133596" x="5981700" y="5156200"/>
          <p14:tracePt t="133613" x="6051550" y="5124450"/>
          <p14:tracePt t="133630" x="6096000" y="5111750"/>
          <p14:tracePt t="133646" x="6159500" y="5080000"/>
          <p14:tracePt t="133664" x="6191250" y="5060950"/>
          <p14:tracePt t="133681" x="6216650" y="5041900"/>
          <p14:tracePt t="133696" x="6216650" y="5035550"/>
          <p14:tracePt t="133713" x="6223000" y="5022850"/>
          <p14:tracePt t="133730" x="6229350" y="5016500"/>
          <p14:tracePt t="133747" x="6235700" y="4991100"/>
          <p14:tracePt t="133763" x="6242050" y="4972050"/>
          <p14:tracePt t="133780" x="6242050" y="4953000"/>
          <p14:tracePt t="133797" x="6242050" y="4946650"/>
          <p14:tracePt t="133813" x="6242050" y="4927600"/>
          <p14:tracePt t="133830" x="6242050" y="4908550"/>
          <p14:tracePt t="133848" x="6242050" y="4902200"/>
          <p14:tracePt t="133864" x="6242050" y="4895850"/>
          <p14:tracePt t="133903" x="6242050" y="4889500"/>
          <p14:tracePt t="133927" x="6242050" y="4883150"/>
          <p14:tracePt t="133936" x="6242050" y="4876800"/>
          <p14:tracePt t="133946" x="6242050" y="4870450"/>
          <p14:tracePt t="133967" x="6242050" y="4864100"/>
          <p14:tracePt t="133991" x="6242050" y="4857750"/>
          <p14:tracePt t="134015" x="6242050" y="4851400"/>
          <p14:tracePt t="134031" x="6229350" y="4845050"/>
          <p14:tracePt t="134039" x="6223000" y="4845050"/>
          <p14:tracePt t="134047" x="6203950" y="4832350"/>
          <p14:tracePt t="134048" x="6178550" y="4813300"/>
          <p14:tracePt t="134064" x="6134100" y="4781550"/>
          <p14:tracePt t="134080" x="6064250" y="4756150"/>
          <p14:tracePt t="134096" x="5988050" y="4718050"/>
          <p14:tracePt t="134112" x="5905500" y="4692650"/>
          <p14:tracePt t="134129" x="5797550" y="4660900"/>
          <p14:tracePt t="134146" x="5727700" y="4648200"/>
          <p14:tracePt t="134163" x="5657850" y="4629150"/>
          <p14:tracePt t="134181" x="5607050" y="4622800"/>
          <p14:tracePt t="134197" x="5549900" y="4622800"/>
          <p14:tracePt t="134214" x="5499100" y="4622800"/>
          <p14:tracePt t="134232" x="5480050" y="4622800"/>
          <p14:tracePt t="134247" x="5378450" y="4622800"/>
          <p14:tracePt t="134264" x="5302250" y="4622800"/>
          <p14:tracePt t="134281" x="5200650" y="4622800"/>
          <p14:tracePt t="134297" x="5118100" y="4635500"/>
          <p14:tracePt t="134315" x="5067300" y="4641850"/>
          <p14:tracePt t="134331" x="5041900" y="4654550"/>
          <p14:tracePt t="134348" x="4991100" y="4667250"/>
          <p14:tracePt t="134364" x="4921250" y="4686300"/>
          <p14:tracePt t="134381" x="4883150" y="4711700"/>
          <p14:tracePt t="134398" x="4851400" y="4718050"/>
          <p14:tracePt t="134414" x="4819650" y="4730750"/>
          <p14:tracePt t="134431" x="4787900" y="4737100"/>
          <p14:tracePt t="134448" x="4768850" y="4737100"/>
          <p14:tracePt t="134466" x="4756150" y="4749800"/>
          <p14:tracePt t="134481" x="4749800" y="4749800"/>
          <p14:tracePt t="134498" x="4743450" y="4756150"/>
          <p14:tracePt t="134514" x="4730750" y="4762500"/>
          <p14:tracePt t="134531" x="4724400" y="4768850"/>
          <p14:tracePt t="134548" x="4718050" y="4794250"/>
          <p14:tracePt t="134565" x="4718050" y="4806950"/>
          <p14:tracePt t="134581" x="4718050" y="4813300"/>
          <p14:tracePt t="134597" x="4718050" y="4832350"/>
          <p14:tracePt t="134616" x="4718050" y="4857750"/>
          <p14:tracePt t="134631" x="4718050" y="4883150"/>
          <p14:tracePt t="134649" x="4718050" y="4908550"/>
          <p14:tracePt t="134665" x="4718050" y="4933950"/>
          <p14:tracePt t="134681" x="4718050" y="4959350"/>
          <p14:tracePt t="134698" x="4718050" y="4997450"/>
          <p14:tracePt t="134715" x="4730750" y="5016500"/>
          <p14:tracePt t="134731" x="4737100" y="5041900"/>
          <p14:tracePt t="134748" x="4756150" y="5086350"/>
          <p14:tracePt t="134765" x="4775200" y="5118100"/>
          <p14:tracePt t="134781" x="4781550" y="5143500"/>
          <p14:tracePt t="134798" x="4800600" y="5168900"/>
          <p14:tracePt t="134815" x="4806950" y="5175250"/>
          <p14:tracePt t="134833" x="4819650" y="5187950"/>
          <p14:tracePt t="134848" x="4832350" y="5187950"/>
          <p14:tracePt t="134865" x="4838700" y="5194300"/>
          <p14:tracePt t="134882" x="4857750" y="5200650"/>
          <p14:tracePt t="134898" x="4883150" y="5200650"/>
          <p14:tracePt t="134915" x="4927600" y="5213350"/>
          <p14:tracePt t="134932" x="4997450" y="5219700"/>
          <p14:tracePt t="134932" x="0" y="0"/>
        </p14:tracePtLst>
        <p14:tracePtLst>
          <p14:tracePt t="139648" x="2241550" y="5321300"/>
          <p14:tracePt t="139656" x="2247900" y="5321300"/>
          <p14:tracePt t="139672" x="2254250" y="5321300"/>
          <p14:tracePt t="139688" x="2260600" y="5321300"/>
          <p14:tracePt t="139704" x="2266950" y="5321300"/>
          <p14:tracePt t="139720" x="2273300" y="5321300"/>
          <p14:tracePt t="139728" x="2286000" y="5321300"/>
          <p14:tracePt t="139744" x="2298700" y="5321300"/>
          <p14:tracePt t="139752" x="2305050" y="5321300"/>
          <p14:tracePt t="139760" x="2324100" y="5321300"/>
          <p14:tracePt t="139773" x="2349500" y="5321300"/>
          <p14:tracePt t="139790" x="2387600" y="5321300"/>
          <p14:tracePt t="139807" x="2425700" y="5321300"/>
          <p14:tracePt t="139824" x="2495550" y="5321300"/>
          <p14:tracePt t="139840" x="2527300" y="5321300"/>
          <p14:tracePt t="139857" x="2590800" y="5321300"/>
          <p14:tracePt t="139873" x="2647950" y="5321300"/>
          <p14:tracePt t="139890" x="2736850" y="5334000"/>
          <p14:tracePt t="139906" x="2825750" y="5346700"/>
          <p14:tracePt t="139923" x="2901950" y="5346700"/>
          <p14:tracePt t="139940" x="2971800" y="5359400"/>
          <p14:tracePt t="139957" x="3041650" y="5359400"/>
          <p14:tracePt t="139973" x="3073400" y="5365750"/>
          <p14:tracePt t="139990" x="3105150" y="5365750"/>
          <p14:tracePt t="140006" x="3136900" y="5378450"/>
          <p14:tracePt t="140023" x="3194050" y="5391150"/>
          <p14:tracePt t="140040" x="3232150" y="5391150"/>
          <p14:tracePt t="140057" x="3263900" y="5391150"/>
          <p14:tracePt t="140074" x="3276600" y="5391150"/>
          <p14:tracePt t="140090" x="3302000" y="5391150"/>
          <p14:tracePt t="140107" x="3333750" y="5391150"/>
          <p14:tracePt t="140124" x="3384550" y="5397500"/>
          <p14:tracePt t="140140" x="3448050" y="5410200"/>
          <p14:tracePt t="140157" x="3498850" y="5410200"/>
          <p14:tracePt t="140174" x="3549650" y="5410200"/>
          <p14:tracePt t="140191" x="3619500" y="5410200"/>
          <p14:tracePt t="140207" x="3752850" y="5410200"/>
          <p14:tracePt t="140224" x="3873500" y="5410200"/>
          <p14:tracePt t="140240" x="4044950" y="5410200"/>
          <p14:tracePt t="140257" x="4171950" y="5410200"/>
          <p14:tracePt t="140274" x="4273550" y="5410200"/>
          <p14:tracePt t="140290" x="4362450" y="5410200"/>
          <p14:tracePt t="140307" x="4419600" y="5410200"/>
          <p14:tracePt t="140324" x="4445000" y="5410200"/>
          <p14:tracePt t="140341" x="4464050" y="5410200"/>
          <p14:tracePt t="140391" x="4470400" y="5410200"/>
          <p14:tracePt t="140408" x="4476750" y="5403850"/>
          <p14:tracePt t="140424" x="4476750" y="5397500"/>
          <p14:tracePt t="140424" x="4476750" y="5391150"/>
          <p14:tracePt t="140448" x="4476750" y="5378450"/>
          <p14:tracePt t="140488" x="4470400" y="5365750"/>
          <p14:tracePt t="140499" x="4470400" y="5359400"/>
          <p14:tracePt t="140504" x="4457700" y="5353050"/>
          <p14:tracePt t="140508" x="4432300" y="5346700"/>
          <p14:tracePt t="140524" x="4375150" y="5327650"/>
          <p14:tracePt t="140541" x="4273550" y="5283200"/>
          <p14:tracePt t="140558" x="4165600" y="5245100"/>
          <p14:tracePt t="140574" x="4000500" y="5219700"/>
          <p14:tracePt t="140591" x="3765550" y="5137150"/>
          <p14:tracePt t="140608" x="3619500" y="5080000"/>
          <p14:tracePt t="140625" x="3498850" y="5054600"/>
          <p14:tracePt t="140641" x="3403600" y="5041900"/>
          <p14:tracePt t="140658" x="3308350" y="5029200"/>
          <p14:tracePt t="140675" x="3194050" y="5029200"/>
          <p14:tracePt t="140691" x="3054350" y="5029200"/>
          <p14:tracePt t="140708" x="2882900" y="5022850"/>
          <p14:tracePt t="140725" x="2686050" y="5022850"/>
          <p14:tracePt t="140741" x="2533650" y="5022850"/>
          <p14:tracePt t="140741" x="2470150" y="5022850"/>
          <p14:tracePt t="140760" x="2406650" y="5022850"/>
          <p14:tracePt t="140775" x="2222500" y="5022850"/>
          <p14:tracePt t="140793" x="2101850" y="5022850"/>
          <p14:tracePt t="140808" x="1968500" y="5022850"/>
          <p14:tracePt t="140825" x="1841500" y="5022850"/>
          <p14:tracePt t="140841" x="1778000" y="5022850"/>
          <p14:tracePt t="140858" x="1765300" y="5022850"/>
          <p14:tracePt t="140896" x="1752600" y="5022850"/>
          <p14:tracePt t="140908" x="1746250" y="5022850"/>
          <p14:tracePt t="140909" x="1720850" y="5041900"/>
          <p14:tracePt t="140925" x="1701800" y="5067300"/>
          <p14:tracePt t="140942" x="1657350" y="5111750"/>
          <p14:tracePt t="140958" x="1651000" y="5124450"/>
          <p14:tracePt t="140958" x="1651000" y="5130800"/>
          <p14:tracePt t="140976" x="1651000" y="5143500"/>
          <p14:tracePt t="140992" x="1651000" y="5162550"/>
          <p14:tracePt t="141008" x="1651000" y="5181600"/>
          <p14:tracePt t="141025" x="1657350" y="5200650"/>
          <p14:tracePt t="141042" x="1676400" y="5219700"/>
          <p14:tracePt t="141058" x="1701800" y="5245100"/>
          <p14:tracePt t="141075" x="1765300" y="5295900"/>
          <p14:tracePt t="141092" x="1841500" y="5359400"/>
          <p14:tracePt t="141109" x="1917700" y="5429250"/>
          <p14:tracePt t="141125" x="1962150" y="5441950"/>
          <p14:tracePt t="141142" x="1974850" y="5454650"/>
          <p14:tracePt t="141159" x="1993900" y="5454650"/>
          <p14:tracePt t="141177" x="2012950" y="5454650"/>
          <p14:tracePt t="141192" x="2044700" y="5461000"/>
          <p14:tracePt t="141209" x="2114550" y="5461000"/>
          <p14:tracePt t="141225" x="2254250" y="5461000"/>
          <p14:tracePt t="141242" x="2387600" y="5454650"/>
          <p14:tracePt t="141259" x="2482850" y="5454650"/>
          <p14:tracePt t="141275" x="2546350" y="5454650"/>
          <p14:tracePt t="141292" x="2597150" y="5454650"/>
          <p14:tracePt t="141309" x="2641600" y="5454650"/>
          <p14:tracePt t="141326" x="2679700" y="5454650"/>
          <p14:tracePt t="141342" x="2730500" y="5454650"/>
          <p14:tracePt t="141359" x="2800350" y="5441950"/>
          <p14:tracePt t="141376" x="2882900" y="5441950"/>
          <p14:tracePt t="141393" x="2984500" y="5441950"/>
          <p14:tracePt t="141409" x="3092450" y="5441950"/>
          <p14:tracePt t="141426" x="3181350" y="5441950"/>
          <p14:tracePt t="141442" x="3187700" y="5441950"/>
          <p14:tracePt t="141960" x="3194050" y="5441950"/>
          <p14:tracePt t="142048" x="3200400" y="5441950"/>
          <p14:tracePt t="142056" x="3213100" y="5441950"/>
          <p14:tracePt t="142064" x="3225800" y="5441950"/>
          <p14:tracePt t="142073" x="3251200" y="5441950"/>
          <p14:tracePt t="142080" x="3308350" y="5441950"/>
          <p14:tracePt t="142094" x="3409950" y="5441950"/>
          <p14:tracePt t="142110" x="3486150" y="5441950"/>
          <p14:tracePt t="142127" x="3651250" y="5416550"/>
          <p14:tracePt t="142144" x="3797300" y="5410200"/>
          <p14:tracePt t="142160" x="3968750" y="5378450"/>
          <p14:tracePt t="142177" x="4229100" y="5353050"/>
          <p14:tracePt t="142194" x="4546600" y="5340350"/>
          <p14:tracePt t="142210" x="4927600" y="5295900"/>
          <p14:tracePt t="142227" x="5289550" y="5270500"/>
          <p14:tracePt t="142244" x="5619750" y="5238750"/>
          <p14:tracePt t="142261" x="5962650" y="5168900"/>
          <p14:tracePt t="142277" x="6197600" y="5086350"/>
          <p14:tracePt t="142294" x="6362700" y="4997450"/>
          <p14:tracePt t="142310" x="6470650" y="4902200"/>
          <p14:tracePt t="142327" x="6673850" y="4737100"/>
          <p14:tracePt t="142344" x="6762750" y="4667250"/>
          <p14:tracePt t="142361" x="6769100" y="4641850"/>
          <p14:tracePt t="142377" x="6775450" y="4629150"/>
          <p14:tracePt t="142394" x="6781800" y="4610100"/>
          <p14:tracePt t="142411" x="6781800" y="4578350"/>
          <p14:tracePt t="142427" x="6781800" y="4521200"/>
          <p14:tracePt t="142445" x="6781800" y="4489450"/>
          <p14:tracePt t="142461" x="6781800" y="4470400"/>
          <p14:tracePt t="142478" x="6781800" y="4464050"/>
          <p14:tracePt t="142494" x="6750050" y="4432300"/>
          <p14:tracePt t="142494" x="6692900" y="4425950"/>
          <p14:tracePt t="142512" x="6521450" y="4387850"/>
          <p14:tracePt t="142528" x="6191250" y="4330700"/>
          <p14:tracePt t="142544" x="5854700" y="4241800"/>
          <p14:tracePt t="142561" x="5588000" y="4203700"/>
          <p14:tracePt t="142578" x="5403850" y="4191000"/>
          <p14:tracePt t="142594" x="5270500" y="4191000"/>
          <p14:tracePt t="142611" x="5162550" y="4191000"/>
          <p14:tracePt t="142644" x="5022850" y="4191000"/>
          <p14:tracePt t="142645" x="4851400" y="4191000"/>
          <p14:tracePt t="142661" x="4654550" y="4191000"/>
          <p14:tracePt t="142678" x="4464050" y="4191000"/>
          <p14:tracePt t="142695" x="4222750" y="4203700"/>
          <p14:tracePt t="142712" x="4121150" y="4229100"/>
          <p14:tracePt t="142728" x="4044950" y="4254500"/>
          <p14:tracePt t="142745" x="3975100" y="4286250"/>
          <p14:tracePt t="142761" x="3886200" y="4318000"/>
          <p14:tracePt t="142778" x="3784600" y="4349750"/>
          <p14:tracePt t="142795" x="3714750" y="4368800"/>
          <p14:tracePt t="142811" x="3663950" y="4387850"/>
          <p14:tracePt t="142828" x="3638550" y="4400550"/>
          <p14:tracePt t="142863" x="3632200" y="4400550"/>
          <p14:tracePt t="142864" x="3632200" y="4406900"/>
          <p14:tracePt t="142896" x="3625850" y="4413250"/>
          <p14:tracePt t="142911" x="3619500" y="4413250"/>
          <p14:tracePt t="143065" x="3632200" y="4413250"/>
          <p14:tracePt t="143079" x="3657600" y="4406900"/>
          <p14:tracePt t="143088" x="3676650" y="4406900"/>
          <p14:tracePt t="143096" x="3727450" y="4406900"/>
          <p14:tracePt t="143112" x="3759200" y="4406900"/>
          <p14:tracePt t="143113" x="3816350" y="4400550"/>
          <p14:tracePt t="143129" x="3943350" y="4381500"/>
          <p14:tracePt t="143145" x="4083050" y="4381500"/>
          <p14:tracePt t="143162" x="4254500" y="4381500"/>
          <p14:tracePt t="143179" x="4451350" y="4381500"/>
          <p14:tracePt t="143195" x="4591050" y="4381500"/>
          <p14:tracePt t="143212" x="4654550" y="4381500"/>
          <p14:tracePt t="143229" x="4673600" y="4375150"/>
          <p14:tracePt t="143245" x="4705350" y="4375150"/>
          <p14:tracePt t="143262" x="4718050" y="4375150"/>
          <p14:tracePt t="143278" x="4724400" y="4375150"/>
          <p14:tracePt t="143597" x="0" y="0"/>
        </p14:tracePtLst>
        <p14:tracePtLst>
          <p14:tracePt t="147315" x="2349500" y="5664200"/>
          <p14:tracePt t="147353" x="2343150" y="5664200"/>
          <p14:tracePt t="147489" x="2349500" y="5664200"/>
          <p14:tracePt t="147513" x="2362200" y="5664200"/>
          <p14:tracePt t="147521" x="2374900" y="5657850"/>
          <p14:tracePt t="147529" x="2400300" y="5651500"/>
          <p14:tracePt t="147537" x="2406650" y="5651500"/>
          <p14:tracePt t="147537" x="2432050" y="5645150"/>
          <p14:tracePt t="147537" x="2444750" y="5645150"/>
          <p14:tracePt t="147570" x="2457450" y="5645150"/>
          <p14:tracePt t="147570" x="2470150" y="5645150"/>
          <p14:tracePt t="147587" x="2489200" y="5645150"/>
          <p14:tracePt t="147604" x="2508250" y="5645150"/>
          <p14:tracePt t="147620" x="2552700" y="5645150"/>
          <p14:tracePt t="147637" x="2603500" y="5645150"/>
          <p14:tracePt t="147653" x="2641600" y="5645150"/>
          <p14:tracePt t="147713" x="2654300" y="5645150"/>
          <p14:tracePt t="147761" x="2667000" y="5645150"/>
          <p14:tracePt t="147873" x="2673350" y="5645150"/>
          <p14:tracePt t="147881" x="2679700" y="5645150"/>
          <p14:tracePt t="147889" x="2686050" y="5645150"/>
          <p14:tracePt t="147897" x="2698750" y="5645150"/>
          <p14:tracePt t="147921" x="2711450" y="5645150"/>
          <p14:tracePt t="147922" x="2724150" y="5645150"/>
          <p14:tracePt t="147938" x="2743200" y="5645150"/>
          <p14:tracePt t="147954" x="2794000" y="5645150"/>
          <p14:tracePt t="147971" x="2851150" y="5645150"/>
          <p14:tracePt t="147989" x="2908300" y="5645150"/>
          <p14:tracePt t="148004" x="2940050" y="5645150"/>
          <p14:tracePt t="148022" x="2959100" y="5638800"/>
          <p14:tracePt t="148577" x="2978150" y="5638800"/>
          <p14:tracePt t="148585" x="3009900" y="5638800"/>
          <p14:tracePt t="148593" x="3054350" y="5638800"/>
          <p14:tracePt t="148598" x="3098800" y="5638800"/>
          <p14:tracePt t="148605" x="3270250" y="5638800"/>
          <p14:tracePt t="148622" x="3473450" y="5638800"/>
          <p14:tracePt t="148638" x="3606800" y="5638800"/>
          <p14:tracePt t="148655" x="3657600" y="5632450"/>
          <p14:tracePt t="148672" x="3663950" y="5632450"/>
          <p14:tracePt t="148993" x="3670300" y="5632450"/>
          <p14:tracePt t="149001" x="3702050" y="5632450"/>
          <p14:tracePt t="149009" x="3778250" y="5632450"/>
          <p14:tracePt t="149022" x="3854450" y="5632450"/>
          <p14:tracePt t="149023" x="4121150" y="5632450"/>
          <p14:tracePt t="149039" x="4521200" y="5632450"/>
          <p14:tracePt t="149056" x="4711700" y="5632450"/>
          <p14:tracePt t="149073" x="4819650" y="5632450"/>
          <p14:tracePt t="149297" x="4826000" y="5632450"/>
          <p14:tracePt t="149449" x="4832350" y="5632450"/>
          <p14:tracePt t="149460" x="4851400" y="5632450"/>
          <p14:tracePt t="149473" x="4870450" y="5626100"/>
          <p14:tracePt t="149474" x="4953000" y="5626100"/>
          <p14:tracePt t="149490" x="5060950" y="5626100"/>
          <p14:tracePt t="149506" x="5226050" y="5626100"/>
          <p14:tracePt t="149524" x="5334000" y="5626100"/>
          <p14:tracePt t="149540" x="5372100" y="5626100"/>
          <p14:tracePt t="149557" x="5378450" y="5626100"/>
          <p14:tracePt t="149625" x="5384800" y="5619750"/>
          <p14:tracePt t="149641" x="5391150" y="5619750"/>
          <p14:tracePt t="149641" x="5403850" y="5613400"/>
          <p14:tracePt t="149657" x="5410200" y="5613400"/>
          <p14:tracePt t="149665" x="5422900" y="5613400"/>
          <p14:tracePt t="149673" x="5435600" y="5613400"/>
          <p14:tracePt t="149698" x="5441950" y="5613400"/>
          <p14:tracePt t="149705" x="5448300" y="5613400"/>
          <p14:tracePt t="149708" x="5454650" y="5613400"/>
          <p14:tracePt t="149723" x="5467350" y="5613400"/>
          <p14:tracePt t="149741" x="5473700" y="5613400"/>
          <p14:tracePt t="149757" x="5480050" y="5613400"/>
          <p14:tracePt t="149801" x="5492750" y="5613400"/>
          <p14:tracePt t="149809" x="5505450" y="5613400"/>
          <p14:tracePt t="149817" x="5518150" y="5613400"/>
          <p14:tracePt t="149825" x="5556250" y="5613400"/>
          <p14:tracePt t="149840" x="5676900" y="5613400"/>
          <p14:tracePt t="149859" x="5759450" y="5613400"/>
          <p14:tracePt t="149874" x="5797550" y="5613400"/>
          <p14:tracePt t="149891" x="5816600" y="5613400"/>
          <p14:tracePt t="150097" x="5822950" y="5613400"/>
          <p14:tracePt t="150105" x="5829300" y="5607050"/>
          <p14:tracePt t="150124" x="5835650" y="5607050"/>
          <p14:tracePt t="150126" x="5835650" y="5600700"/>
          <p14:tracePt t="150201" x="5842000" y="5600700"/>
          <p14:tracePt t="150209" x="5848350" y="5600700"/>
          <p14:tracePt t="150209" x="5861050" y="5600700"/>
          <p14:tracePt t="150225" x="5873750" y="5600700"/>
          <p14:tracePt t="150225" x="5880100" y="5600700"/>
          <p14:tracePt t="150241" x="5892800" y="5600700"/>
          <p14:tracePt t="150337" x="5899150" y="5600700"/>
          <p14:tracePt t="150353" x="5905500" y="5600700"/>
          <p14:tracePt t="150369" x="5911850" y="5600700"/>
          <p14:tracePt t="150377" x="5924550" y="5600700"/>
          <p14:tracePt t="150393" x="5937250" y="5600700"/>
          <p14:tracePt t="150395" x="5956300" y="5600700"/>
          <p14:tracePt t="150408" x="6019800" y="5600700"/>
          <p14:tracePt t="150425" x="6096000" y="5600700"/>
          <p14:tracePt t="150442" x="6216650" y="5600700"/>
          <p14:tracePt t="150458" x="6337300" y="5600700"/>
          <p14:tracePt t="150475" x="6432550" y="5600700"/>
          <p14:tracePt t="150492" x="6502400" y="5600700"/>
          <p14:tracePt t="150508" x="6553200" y="5600700"/>
          <p14:tracePt t="150525" x="6616700" y="5600700"/>
          <p14:tracePt t="150542" x="6667500" y="5600700"/>
          <p14:tracePt t="150558" x="6724650" y="5600700"/>
          <p14:tracePt t="150575" x="6775450" y="5600700"/>
          <p14:tracePt t="150592" x="6813550" y="5600700"/>
          <p14:tracePt t="150608" x="6883400" y="5600700"/>
          <p14:tracePt t="150626" x="6978650" y="5600700"/>
          <p14:tracePt t="150642" x="7054850" y="5600700"/>
          <p14:tracePt t="150658" x="7118350" y="5600700"/>
          <p14:tracePt t="150675" x="7169150" y="5600700"/>
          <p14:tracePt t="150692" x="7207250" y="5600700"/>
          <p14:tracePt t="150709" x="7213600" y="5600700"/>
          <p14:tracePt t="150725" x="7226300" y="5600700"/>
          <p14:tracePt t="150742" x="7239000" y="5600700"/>
          <p14:tracePt t="150759" x="7264400" y="5600700"/>
          <p14:tracePt t="150776" x="7321550" y="5600700"/>
          <p14:tracePt t="150794" x="7378700" y="5600700"/>
          <p14:tracePt t="150810" x="7448550" y="5600700"/>
          <p14:tracePt t="150826" x="7524750" y="5600700"/>
          <p14:tracePt t="150842" x="7600950" y="5600700"/>
          <p14:tracePt t="150859" x="7651750" y="5600700"/>
          <p14:tracePt t="150875" x="7683500" y="5600700"/>
          <p14:tracePt t="150892" x="7721600" y="5575300"/>
          <p14:tracePt t="150909" x="7759700" y="5562600"/>
          <p14:tracePt t="150925" x="7766050" y="5556250"/>
          <p14:tracePt t="150942" x="7778750" y="5549900"/>
          <p14:tracePt t="150985" x="7778750" y="5543550"/>
          <p14:tracePt t="150993" x="7778750" y="5530850"/>
          <p14:tracePt t="151010" x="7778750" y="5524500"/>
          <p14:tracePt t="151010" x="7759700" y="5505450"/>
          <p14:tracePt t="151026" x="7696200" y="5467350"/>
          <p14:tracePt t="151043" x="7620000" y="5422900"/>
          <p14:tracePt t="151059" x="7454900" y="5372100"/>
          <p14:tracePt t="151076" x="7258050" y="5314950"/>
          <p14:tracePt t="151093" x="7042150" y="5283200"/>
          <p14:tracePt t="151109" x="6870700" y="5283200"/>
          <p14:tracePt t="151126" x="6750050" y="5283200"/>
          <p14:tracePt t="151143" x="6610350" y="5283200"/>
          <p14:tracePt t="151159" x="6451600" y="5283200"/>
          <p14:tracePt t="151176" x="6197600" y="5283200"/>
          <p14:tracePt t="151194" x="6057900" y="5283200"/>
          <p14:tracePt t="151211" x="5880100" y="5321300"/>
          <p14:tracePt t="151227" x="5702300" y="5378450"/>
          <p14:tracePt t="151243" x="5575300" y="5429250"/>
          <p14:tracePt t="151259" x="5480050" y="5486400"/>
          <p14:tracePt t="151276" x="5435600" y="5524500"/>
          <p14:tracePt t="151293" x="5403850" y="5543550"/>
          <p14:tracePt t="151310" x="5397500" y="5568950"/>
          <p14:tracePt t="151326" x="5391150" y="5594350"/>
          <p14:tracePt t="151343" x="5391150" y="5638800"/>
          <p14:tracePt t="151360" x="5397500" y="5664200"/>
          <p14:tracePt t="151376" x="5441950" y="5702300"/>
          <p14:tracePt t="151394" x="5486400" y="5727700"/>
          <p14:tracePt t="151411" x="5518150" y="5740400"/>
          <p14:tracePt t="151426" x="5537200" y="5746750"/>
          <p14:tracePt t="151443" x="5594350" y="5753100"/>
          <p14:tracePt t="151460" x="5727700" y="5772150"/>
          <p14:tracePt t="151476" x="5899150" y="5772150"/>
          <p14:tracePt t="151493" x="6102350" y="5772150"/>
          <p14:tracePt t="151510" x="6311900" y="5772150"/>
          <p14:tracePt t="151527" x="6502400" y="5759450"/>
          <p14:tracePt t="151543" x="6718300" y="5740400"/>
          <p14:tracePt t="151560" x="6927850" y="5715000"/>
          <p14:tracePt t="151578" x="7029450" y="5689600"/>
          <p14:tracePt t="151593" x="7061200" y="5670550"/>
          <p14:tracePt t="151690" x="7061200" y="5664200"/>
          <p14:tracePt t="151702" x="7054850" y="5657850"/>
          <p14:tracePt t="151703" x="7029450" y="5651500"/>
          <p14:tracePt t="151710" x="6985000" y="5638800"/>
          <p14:tracePt t="151727" x="6940550" y="5632450"/>
          <p14:tracePt t="151744" x="6883400" y="5619750"/>
          <p14:tracePt t="151760" x="6800850" y="5619750"/>
          <p14:tracePt t="151777" x="6781800" y="5613400"/>
          <p14:tracePt t="151794" x="6769100" y="5613400"/>
          <p14:tracePt t="151833" x="6762750" y="5613400"/>
          <p14:tracePt t="151982" x="0" y="0"/>
        </p14:tracePtLst>
        <p14:tracePtLst>
          <p14:tracePt t="154514" x="3460750" y="5867400"/>
          <p14:tracePt t="154515" x="3467100" y="5867400"/>
          <p14:tracePt t="154531" x="3479800" y="5867400"/>
          <p14:tracePt t="154532" x="3492500" y="5867400"/>
          <p14:tracePt t="154548" x="3511550" y="5867400"/>
          <p14:tracePt t="154565" x="3543300" y="5867400"/>
          <p14:tracePt t="154582" x="3581400" y="5873750"/>
          <p14:tracePt t="154598" x="3632200" y="5880100"/>
          <p14:tracePt t="154615" x="3683000" y="5886450"/>
          <p14:tracePt t="154632" x="3746500" y="5899150"/>
          <p14:tracePt t="154648" x="3867150" y="5905500"/>
          <p14:tracePt t="154665" x="4032250" y="5905500"/>
          <p14:tracePt t="154682" x="4165600" y="5918200"/>
          <p14:tracePt t="154698" x="4292600" y="5930900"/>
          <p14:tracePt t="154715" x="4425950" y="5943600"/>
          <p14:tracePt t="154732" x="4540250" y="5956300"/>
          <p14:tracePt t="154749" x="4679950" y="5962650"/>
          <p14:tracePt t="154765" x="4787900" y="5962650"/>
          <p14:tracePt t="154782" x="4889500" y="5975350"/>
          <p14:tracePt t="154798" x="4972050" y="5981700"/>
          <p14:tracePt t="154815" x="5035550" y="5981700"/>
          <p14:tracePt t="154831" x="5124450" y="5994400"/>
          <p14:tracePt t="154849" x="5251450" y="6007100"/>
          <p14:tracePt t="154867" x="5346700" y="6007100"/>
          <p14:tracePt t="154882" x="5435600" y="6013450"/>
          <p14:tracePt t="154899" x="5556250" y="6013450"/>
          <p14:tracePt t="154915" x="5676900" y="6026150"/>
          <p14:tracePt t="154932" x="5797550" y="6038850"/>
          <p14:tracePt t="154949" x="5911850" y="6038850"/>
          <p14:tracePt t="154965" x="6000750" y="6051550"/>
          <p14:tracePt t="154982" x="6089650" y="6057900"/>
          <p14:tracePt t="154999" x="6210300" y="6057900"/>
          <p14:tracePt t="155016" x="6330950" y="6076950"/>
          <p14:tracePt t="155032" x="6464300" y="6076950"/>
          <p14:tracePt t="155049" x="6604000" y="6076950"/>
          <p14:tracePt t="155065" x="6705600" y="6083300"/>
          <p14:tracePt t="155081" x="6781800" y="6083300"/>
          <p14:tracePt t="155098" x="6838950" y="6083300"/>
          <p14:tracePt t="155115" x="6915150" y="6083300"/>
          <p14:tracePt t="155132" x="6953250" y="6057900"/>
          <p14:tracePt t="155149" x="6991350" y="6032500"/>
          <p14:tracePt t="155166" x="7035800" y="6000750"/>
          <p14:tracePt t="155183" x="7086600" y="5975350"/>
          <p14:tracePt t="155199" x="7150100" y="5949950"/>
          <p14:tracePt t="155199" x="7175500" y="5937250"/>
          <p14:tracePt t="155218" x="7194550" y="5937250"/>
          <p14:tracePt t="155233" x="7296150" y="5886450"/>
          <p14:tracePt t="155249" x="7366000" y="5861050"/>
          <p14:tracePt t="155266" x="7410450" y="5842000"/>
          <p14:tracePt t="155283" x="7429500" y="5835650"/>
          <p14:tracePt t="155299" x="7448550" y="5822950"/>
          <p14:tracePt t="155316" x="7461250" y="5810250"/>
          <p14:tracePt t="155333" x="7480300" y="5803900"/>
          <p14:tracePt t="155349" x="7486650" y="5791200"/>
          <p14:tracePt t="155366" x="7499350" y="5778500"/>
          <p14:tracePt t="155402" x="7499350" y="5772150"/>
          <p14:tracePt t="155402" x="7505700" y="5765800"/>
          <p14:tracePt t="155417" x="7505700" y="5753100"/>
          <p14:tracePt t="155433" x="7505700" y="5734050"/>
          <p14:tracePt t="155450" x="7505700" y="5721350"/>
          <p14:tracePt t="155466" x="7505700" y="5708650"/>
          <p14:tracePt t="155483" x="7499350" y="5695950"/>
          <p14:tracePt t="155500" x="7467600" y="5676900"/>
          <p14:tracePt t="155516" x="7423150" y="5664200"/>
          <p14:tracePt t="155533" x="7397750" y="5657850"/>
          <p14:tracePt t="155550" x="7340600" y="5651500"/>
          <p14:tracePt t="155567" x="7245350" y="5632450"/>
          <p14:tracePt t="155583" x="7156450" y="5619750"/>
          <p14:tracePt t="155600" x="7004050" y="5619750"/>
          <p14:tracePt t="155617" x="6667500" y="5619750"/>
          <p14:tracePt t="155634" x="6515100" y="5619750"/>
          <p14:tracePt t="155650" x="6356350" y="5619750"/>
          <p14:tracePt t="155667" x="6242050" y="5619750"/>
          <p14:tracePt t="155683" x="6172200" y="5638800"/>
          <p14:tracePt t="155700" x="6127750" y="5645150"/>
          <p14:tracePt t="155717" x="6102350" y="5651500"/>
          <p14:tracePt t="155733" x="6076950" y="5664200"/>
          <p14:tracePt t="155750" x="6076950" y="5676900"/>
          <p14:tracePt t="155767" x="6070600" y="5702300"/>
          <p14:tracePt t="155784" x="6070600" y="5740400"/>
          <p14:tracePt t="155800" x="6070600" y="5772150"/>
          <p14:tracePt t="155817" x="6089650" y="5816600"/>
          <p14:tracePt t="155834" x="6127750" y="5848350"/>
          <p14:tracePt t="155850" x="6165850" y="5886450"/>
          <p14:tracePt t="155867" x="6216650" y="5924550"/>
          <p14:tracePt t="155884" x="6254750" y="5930900"/>
          <p14:tracePt t="155900" x="6318250" y="5937250"/>
          <p14:tracePt t="155917" x="6369050" y="5937250"/>
          <p14:tracePt t="155934" x="6419850" y="5937250"/>
          <p14:tracePt t="155951" x="6451600" y="5937250"/>
          <p14:tracePt t="155967" x="6470650" y="5937250"/>
          <p14:tracePt t="155984" x="6483350" y="5924550"/>
          <p14:tracePt t="156000" x="6489700" y="5886450"/>
          <p14:tracePt t="156018" x="6489700" y="5854700"/>
          <p14:tracePt t="156035" x="6483350" y="5822950"/>
          <p14:tracePt t="156051" x="6445250" y="5791200"/>
          <p14:tracePt t="156068" x="6388100" y="5772150"/>
          <p14:tracePt t="156084" x="6356350" y="5746750"/>
          <p14:tracePt t="156101" x="6311900" y="5721350"/>
          <p14:tracePt t="156118" x="6229350" y="5695950"/>
          <p14:tracePt t="156134" x="6115050" y="5676900"/>
          <p14:tracePt t="156151" x="6007100" y="5676900"/>
          <p14:tracePt t="156168" x="5835650" y="5676900"/>
          <p14:tracePt t="156184" x="5638800" y="5676900"/>
          <p14:tracePt t="156201" x="5302250" y="5676900"/>
          <p14:tracePt t="156218" x="5080000" y="5676900"/>
          <p14:tracePt t="156234" x="4908550" y="5676900"/>
          <p14:tracePt t="156251" x="4819650" y="5676900"/>
          <p14:tracePt t="156268" x="4800600" y="5676900"/>
          <p14:tracePt t="156284" x="4794250" y="5676900"/>
          <p14:tracePt t="156301" x="4781550" y="5676900"/>
          <p14:tracePt t="156318" x="4781550" y="5689600"/>
          <p14:tracePt t="156335" x="4781550" y="5721350"/>
          <p14:tracePt t="156351" x="4781550" y="5746750"/>
          <p14:tracePt t="156368" x="4787900" y="5772150"/>
          <p14:tracePt t="156384" x="4832350" y="5822950"/>
          <p14:tracePt t="156402" x="4883150" y="5854700"/>
          <p14:tracePt t="156418" x="4921250" y="5880100"/>
          <p14:tracePt t="156435" x="4965700" y="5911850"/>
          <p14:tracePt t="156451" x="5029200" y="5937250"/>
          <p14:tracePt t="156468" x="5067300" y="5943600"/>
          <p14:tracePt t="156485" x="5111750" y="5949950"/>
          <p14:tracePt t="156501" x="5162550" y="5949950"/>
          <p14:tracePt t="156518" x="5270500" y="5949950"/>
          <p14:tracePt t="156535" x="5403850" y="5949950"/>
          <p14:tracePt t="156552" x="5556250" y="5949950"/>
          <p14:tracePt t="156568" x="5695950" y="5943600"/>
          <p14:tracePt t="156585" x="5867400" y="5911850"/>
          <p14:tracePt t="156602" x="5924550" y="5886450"/>
          <p14:tracePt t="156618" x="5956300" y="5848350"/>
          <p14:tracePt t="156635" x="5962650" y="5816600"/>
          <p14:tracePt t="156652" x="5962650" y="5784850"/>
          <p14:tracePt t="156669" x="5975350" y="5765800"/>
          <p14:tracePt t="156685" x="5975350" y="5734050"/>
          <p14:tracePt t="156702" x="5975350" y="5702300"/>
          <p14:tracePt t="156718" x="5969000" y="5683250"/>
          <p14:tracePt t="156735" x="5937250" y="5664200"/>
          <p14:tracePt t="156752" x="5905500" y="5645150"/>
          <p14:tracePt t="156769" x="5854700" y="5638800"/>
          <p14:tracePt t="156786" x="5822950" y="5632450"/>
          <p14:tracePt t="156802" x="5746750" y="5626100"/>
          <p14:tracePt t="156819" x="5645150" y="5626100"/>
          <p14:tracePt t="156835" x="5473700" y="5626100"/>
          <p14:tracePt t="156852" x="5308600" y="5626100"/>
          <p14:tracePt t="156869" x="5137150" y="5626100"/>
          <p14:tracePt t="156885" x="5016500" y="5651500"/>
          <p14:tracePt t="156902" x="4921250" y="5676900"/>
          <p14:tracePt t="156919" x="4876800" y="5702300"/>
          <p14:tracePt t="156935" x="4864100" y="5715000"/>
          <p14:tracePt t="156952" x="4857750" y="5727700"/>
          <p14:tracePt t="156969" x="4857750" y="5759450"/>
          <p14:tracePt t="156986" x="4857750" y="5778500"/>
          <p14:tracePt t="157002" x="4876800" y="5848350"/>
          <p14:tracePt t="157019" x="4908550" y="5880100"/>
          <p14:tracePt t="157036" x="4946650" y="5911850"/>
          <p14:tracePt t="157052" x="5022850" y="5962650"/>
          <p14:tracePt t="157069" x="5086350" y="5994400"/>
          <p14:tracePt t="157087" x="5168900" y="6032500"/>
          <p14:tracePt t="157102" x="5270500" y="6057900"/>
          <p14:tracePt t="157119" x="5384800" y="6089650"/>
          <p14:tracePt t="157136" x="5549900" y="6089650"/>
          <p14:tracePt t="157153" x="5816600" y="6089650"/>
          <p14:tracePt t="157170" x="5956300" y="6026150"/>
          <p14:tracePt t="157186" x="6083300" y="5969000"/>
          <p14:tracePt t="157202" x="6127750" y="5918200"/>
          <p14:tracePt t="157219" x="6146800" y="5886450"/>
          <p14:tracePt t="157236" x="6159500" y="5867400"/>
          <p14:tracePt t="157253" x="6159500" y="5848350"/>
          <p14:tracePt t="157269" x="6146800" y="5816600"/>
          <p14:tracePt t="157286" x="6083300" y="5772150"/>
          <p14:tracePt t="157303" x="6007100" y="5746750"/>
          <p14:tracePt t="157319" x="5905500" y="5727700"/>
          <p14:tracePt t="157336" x="5778500" y="5683250"/>
          <p14:tracePt t="157353" x="5556250" y="5632450"/>
          <p14:tracePt t="157370" x="5416550" y="5613400"/>
          <p14:tracePt t="157386" x="5270500" y="5607050"/>
          <p14:tracePt t="157403" x="5130800" y="5607050"/>
          <p14:tracePt t="157420" x="5035550" y="5607050"/>
          <p14:tracePt t="157436" x="4921250" y="5607050"/>
          <p14:tracePt t="157453" x="4851400" y="5632450"/>
          <p14:tracePt t="157470" x="4813300" y="5638800"/>
          <p14:tracePt t="157486" x="4794250" y="5657850"/>
          <p14:tracePt t="157503" x="4768850" y="5689600"/>
          <p14:tracePt t="157520" x="4756150" y="5715000"/>
          <p14:tracePt t="157537" x="4743450" y="5772150"/>
          <p14:tracePt t="157554" x="4743450" y="5803900"/>
          <p14:tracePt t="157570" x="4743450" y="5842000"/>
          <p14:tracePt t="157587" x="4781550" y="5899150"/>
          <p14:tracePt t="157604" x="4832350" y="5930900"/>
          <p14:tracePt t="157620" x="4883150" y="5956300"/>
          <p14:tracePt t="157637" x="4927600" y="5956300"/>
          <p14:tracePt t="157653" x="4978400" y="5956300"/>
          <p14:tracePt t="157670" x="5073650" y="5962650"/>
          <p14:tracePt t="157687" x="5232400" y="5962650"/>
          <p14:tracePt t="157703" x="5416550" y="5962650"/>
          <p14:tracePt t="157720" x="5657850" y="5962650"/>
          <p14:tracePt t="157737" x="5930900" y="5848350"/>
          <p14:tracePt t="157754" x="6026150" y="5778500"/>
          <p14:tracePt t="157770" x="6057900" y="5727700"/>
          <p14:tracePt t="157787" x="6064250" y="5708650"/>
          <p14:tracePt t="157804" x="6064250" y="5695950"/>
          <p14:tracePt t="157820" x="6064250" y="5670550"/>
          <p14:tracePt t="157837" x="6064250" y="5664200"/>
          <p14:tracePt t="157854" x="6064250" y="5657850"/>
          <p14:tracePt t="157870" x="6064250" y="5651500"/>
          <p14:tracePt t="157887" x="6045200" y="5645150"/>
          <p14:tracePt t="157904" x="5988050" y="5638800"/>
          <p14:tracePt t="157920" x="5899150" y="5638800"/>
          <p14:tracePt t="157920" x="5810250" y="5619750"/>
          <p14:tracePt t="157938" x="5626100" y="5619750"/>
          <p14:tracePt t="157954" x="5467350" y="5619750"/>
          <p14:tracePt t="157970" x="5314950" y="5619750"/>
          <p14:tracePt t="157987" x="5187950" y="5638800"/>
          <p14:tracePt t="158004" x="5086350" y="5670550"/>
          <p14:tracePt t="158022" x="5029200" y="5695950"/>
          <p14:tracePt t="158037" x="5016500" y="5708650"/>
          <p14:tracePt t="158054" x="5003800" y="5746750"/>
          <p14:tracePt t="158071" x="5003800" y="5765800"/>
          <p14:tracePt t="158087" x="5003800" y="5797550"/>
          <p14:tracePt t="158104" x="5003800" y="5829300"/>
          <p14:tracePt t="158104" x="5003800" y="5835650"/>
          <p14:tracePt t="158122" x="5003800" y="5854700"/>
          <p14:tracePt t="158138" x="5003800" y="5873750"/>
          <p14:tracePt t="158154" x="5003800" y="5880100"/>
          <p14:tracePt t="158171" x="5003800" y="5892800"/>
          <p14:tracePt t="158188" x="5003800" y="5899150"/>
          <p14:tracePt t="158204" x="5003800" y="5905500"/>
          <p14:tracePt t="158221" x="5041900" y="5905500"/>
          <p14:tracePt t="158237" x="5086350" y="5905500"/>
          <p14:tracePt t="158254" x="5124450" y="5905500"/>
          <p14:tracePt t="158271" x="5149850" y="5911850"/>
          <p14:tracePt t="158288" x="5162550" y="5911850"/>
          <p14:tracePt t="158304" x="5181600" y="5924550"/>
          <p14:tracePt t="158322" x="5200650" y="5930900"/>
          <p14:tracePt t="158338" x="5213350" y="5930900"/>
          <p14:tracePt t="158355" x="5232400" y="5930900"/>
          <p14:tracePt t="158371" x="5257800" y="5930900"/>
          <p14:tracePt t="158388" x="5295900" y="5930900"/>
          <p14:tracePt t="158404" x="5327650" y="5930900"/>
          <p14:tracePt t="158421" x="5359400" y="5930900"/>
          <p14:tracePt t="158438" x="5378450" y="5930900"/>
          <p14:tracePt t="158454" x="5384800" y="5930900"/>
          <p14:tracePt t="158471" x="5391150" y="5930900"/>
          <p14:tracePt t="158542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0900" name="Group 4"/>
          <p:cNvGrpSpPr>
            <a:grpSpLocks/>
          </p:cNvGrpSpPr>
          <p:nvPr/>
        </p:nvGrpSpPr>
        <p:grpSpPr bwMode="auto">
          <a:xfrm>
            <a:off x="6132451" y="990600"/>
            <a:ext cx="2630549" cy="1143000"/>
            <a:chOff x="3216" y="2016"/>
            <a:chExt cx="1872" cy="932"/>
          </a:xfrm>
        </p:grpSpPr>
        <p:pic>
          <p:nvPicPr>
            <p:cNvPr id="720901" name="Picture 5" descr="com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16" y="2016"/>
              <a:ext cx="1872" cy="8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720902" name="Text Box 6"/>
            <p:cNvSpPr txBox="1">
              <a:spLocks noChangeArrowheads="1"/>
            </p:cNvSpPr>
            <p:nvPr/>
          </p:nvSpPr>
          <p:spPr bwMode="auto">
            <a:xfrm>
              <a:off x="3888" y="2736"/>
              <a:ext cx="571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660033"/>
                  </a:solidFill>
                </a:rPr>
                <a:t>HDEHP</a:t>
              </a:r>
            </a:p>
          </p:txBody>
        </p:sp>
      </p:grpSp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solvent extraction</a:t>
            </a:r>
          </a:p>
        </p:txBody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305800" cy="54102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90000"/>
              </a:lnSpc>
            </a:pPr>
            <a:r>
              <a:rPr lang="en-US" sz="3600" dirty="0" smtClean="0"/>
              <a:t>Bis(2-ethylhexyl)phosphoric </a:t>
            </a:r>
            <a:r>
              <a:rPr lang="en-US" sz="3600" dirty="0"/>
              <a:t>acid (HDEHP)</a:t>
            </a:r>
          </a:p>
          <a:p>
            <a:pPr lvl="1">
              <a:lnSpc>
                <a:spcPct val="90000"/>
              </a:lnSpc>
            </a:pPr>
            <a:r>
              <a:rPr lang="en-US" sz="3600" dirty="0"/>
              <a:t>Has been used to Am separation</a:t>
            </a:r>
          </a:p>
          <a:p>
            <a:pPr lvl="1">
              <a:lnSpc>
                <a:spcPct val="90000"/>
              </a:lnSpc>
            </a:pPr>
            <a:r>
              <a:rPr lang="en-US" sz="3600" dirty="0"/>
              <a:t>Part of TALSPEAK</a:t>
            </a:r>
          </a:p>
          <a:p>
            <a:pPr lvl="2">
              <a:lnSpc>
                <a:spcPct val="90000"/>
              </a:lnSpc>
            </a:pPr>
            <a:r>
              <a:rPr lang="en-US" sz="3600" dirty="0"/>
              <a:t>Extracts lanthanides stronger that actinides</a:t>
            </a:r>
          </a:p>
          <a:p>
            <a:pPr lvl="2">
              <a:lnSpc>
                <a:spcPct val="90000"/>
              </a:lnSpc>
            </a:pPr>
            <a:r>
              <a:rPr lang="en-US" sz="3600" dirty="0"/>
              <a:t>TALSPEAK components</a:t>
            </a:r>
          </a:p>
          <a:p>
            <a:pPr lvl="3">
              <a:lnSpc>
                <a:spcPct val="90000"/>
              </a:lnSpc>
            </a:pPr>
            <a:r>
              <a:rPr lang="en-US" sz="3600" dirty="0"/>
              <a:t>Bis(2-ethyl-hexyl)phosphoric acid (HDEHP)</a:t>
            </a:r>
          </a:p>
          <a:p>
            <a:pPr lvl="3">
              <a:lnSpc>
                <a:spcPct val="90000"/>
              </a:lnSpc>
            </a:pPr>
            <a:r>
              <a:rPr lang="en-US" sz="3600" dirty="0"/>
              <a:t>HNO</a:t>
            </a:r>
            <a:r>
              <a:rPr lang="en-US" sz="3600" baseline="-25000" dirty="0"/>
              <a:t>3</a:t>
            </a:r>
            <a:endParaRPr lang="en-US" sz="3600" dirty="0"/>
          </a:p>
          <a:p>
            <a:pPr lvl="3">
              <a:lnSpc>
                <a:spcPct val="90000"/>
              </a:lnSpc>
            </a:pPr>
            <a:r>
              <a:rPr lang="en-US" sz="3600" dirty="0"/>
              <a:t>DTPA</a:t>
            </a:r>
          </a:p>
          <a:p>
            <a:pPr lvl="3">
              <a:lnSpc>
                <a:spcPct val="90000"/>
              </a:lnSpc>
            </a:pPr>
            <a:r>
              <a:rPr lang="en-US" sz="3600" dirty="0"/>
              <a:t>Lactic </a:t>
            </a:r>
            <a:r>
              <a:rPr lang="en-US" sz="3600" dirty="0" smtClean="0"/>
              <a:t>acid</a:t>
            </a:r>
          </a:p>
          <a:p>
            <a:pPr>
              <a:lnSpc>
                <a:spcPct val="80000"/>
              </a:lnSpc>
            </a:pPr>
            <a:r>
              <a:rPr lang="en-US" sz="3600" dirty="0"/>
              <a:t>Carbamoylphosphine oxide (CMPO)</a:t>
            </a:r>
          </a:p>
          <a:p>
            <a:pPr lvl="1">
              <a:lnSpc>
                <a:spcPct val="80000"/>
              </a:lnSpc>
            </a:pPr>
            <a:r>
              <a:rPr lang="en-US" sz="3600" dirty="0"/>
              <a:t>Synthesized by Horwitz</a:t>
            </a:r>
          </a:p>
          <a:p>
            <a:pPr lvl="2">
              <a:lnSpc>
                <a:spcPct val="80000"/>
              </a:lnSpc>
            </a:pPr>
            <a:r>
              <a:rPr lang="en-US" sz="3600" dirty="0"/>
              <a:t>Based on DHDECMP extractions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Recognized functional group, simplified ligand synthesis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Purified by cation exchange</a:t>
            </a:r>
          </a:p>
          <a:p>
            <a:pPr lvl="1">
              <a:lnSpc>
                <a:spcPct val="80000"/>
              </a:lnSpc>
            </a:pPr>
            <a:r>
              <a:rPr lang="en-US" sz="3600" dirty="0"/>
              <a:t>Part of TRUEX</a:t>
            </a:r>
          </a:p>
          <a:p>
            <a:pPr lvl="2">
              <a:lnSpc>
                <a:spcPct val="80000"/>
              </a:lnSpc>
            </a:pPr>
            <a:r>
              <a:rPr lang="en-US" sz="3600" dirty="0"/>
              <a:t>TRUEX (fission products)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0.01 to 7 M HNO</a:t>
            </a:r>
            <a:r>
              <a:rPr lang="en-US" sz="3600" baseline="-25000" dirty="0"/>
              <a:t>3</a:t>
            </a:r>
            <a:endParaRPr lang="en-US" sz="3600" dirty="0"/>
          </a:p>
          <a:p>
            <a:pPr lvl="3">
              <a:lnSpc>
                <a:spcPct val="80000"/>
              </a:lnSpc>
            </a:pPr>
            <a:r>
              <a:rPr lang="en-US" sz="3600" dirty="0"/>
              <a:t>1.4 M TBP 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0.2 M Diphenyl-N,N-dibutylcarbamoyl phosphine oxide (CMPO)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0.5 M Oxalic acid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1.5 M Lactic acid 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0.05 M </a:t>
            </a:r>
            <a:r>
              <a:rPr lang="en-US" sz="3600" dirty="0" smtClean="0"/>
              <a:t>DTPA</a:t>
            </a:r>
            <a:endParaRPr lang="en-US" sz="3600" dirty="0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6248400" y="5334000"/>
            <a:ext cx="2514600" cy="1384300"/>
            <a:chOff x="3264" y="1728"/>
            <a:chExt cx="1584" cy="872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64" y="1728"/>
              <a:ext cx="1584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128" y="2304"/>
              <a:ext cx="507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660033"/>
                  </a:solidFill>
                </a:rPr>
                <a:t>CMPO</a:t>
              </a: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8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96"/>
    </mc:Choice>
    <mc:Fallback xmlns="">
      <p:transition spd="slow" advTm="70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703" x="5092700" y="1257300"/>
          <p14:tracePt t="4710" x="5086350" y="1250950"/>
          <p14:tracePt t="4722" x="5086350" y="1246188"/>
          <p14:tracePt t="4726" x="5080000" y="1239838"/>
          <p14:tracePt t="4734" x="5064125" y="1222375"/>
          <p14:tracePt t="4751" x="5046663" y="1206500"/>
          <p14:tracePt t="4766" x="5018088" y="1182688"/>
          <p14:tracePt t="4783" x="4994275" y="1165225"/>
          <p14:tracePt t="4795" x="4960938" y="1149350"/>
          <p14:tracePt t="4815" x="4926013" y="1131888"/>
          <p14:tracePt t="4829" x="4879975" y="1114425"/>
          <p14:tracePt t="4846" x="4818063" y="1092200"/>
          <p14:tracePt t="4862" x="4743450" y="1068388"/>
          <p14:tracePt t="4878" x="4606925" y="1035050"/>
          <p14:tracePt t="4902" x="4503738" y="1011238"/>
          <p14:tracePt t="4911" x="4406900" y="989013"/>
          <p14:tracePt t="4945" x="4314825" y="965200"/>
          <p14:tracePt t="4962" x="4235450" y="960438"/>
          <p14:tracePt t="4966" x="4154488" y="949325"/>
          <p14:tracePt t="4982" x="4064000" y="942975"/>
          <p14:tracePt t="4998" x="3960813" y="936625"/>
          <p14:tracePt t="5014" x="3857625" y="925513"/>
          <p14:tracePt t="5030" x="3760788" y="925513"/>
          <p14:tracePt t="5046" x="3668713" y="920750"/>
          <p14:tracePt t="5063" x="3554413" y="908050"/>
          <p14:tracePt t="5063" x="3492500" y="903288"/>
          <p14:tracePt t="5078" x="3343275" y="892175"/>
          <p14:tracePt t="5102" x="3178175" y="874713"/>
          <p14:tracePt t="5112" x="3006725" y="868363"/>
          <p14:tracePt t="5128" x="2846388" y="863600"/>
          <p14:tracePt t="5145" x="2692400" y="857250"/>
          <p14:tracePt t="5162" x="2560638" y="857250"/>
          <p14:tracePt t="5178" x="2428875" y="857250"/>
          <p14:tracePt t="5195" x="2320925" y="868363"/>
          <p14:tracePt t="5212" x="2211388" y="885825"/>
          <p14:tracePt t="5228" x="2108200" y="903288"/>
          <p14:tracePt t="5245" x="2022475" y="920750"/>
          <p14:tracePt t="5262" x="1943100" y="936625"/>
          <p14:tracePt t="5262" x="1897063" y="949325"/>
          <p14:tracePt t="5279" x="1822450" y="971550"/>
          <p14:tracePt t="5295" x="1754188" y="1000125"/>
          <p14:tracePt t="5312" x="1697038" y="1028700"/>
          <p14:tracePt t="5328" x="1651000" y="1063625"/>
          <p14:tracePt t="5345" x="1622425" y="1096963"/>
          <p14:tracePt t="5361" x="1606550" y="1120775"/>
          <p14:tracePt t="5378" x="1593850" y="1149350"/>
          <p14:tracePt t="5395" x="1589088" y="1177925"/>
          <p14:tracePt t="5412" x="1589088" y="1193800"/>
          <p14:tracePt t="5428" x="1589088" y="1217613"/>
          <p14:tracePt t="5445" x="1589088" y="1246188"/>
          <p14:tracePt t="5461" x="1593850" y="1285875"/>
          <p14:tracePt t="5461" x="1606550" y="1314450"/>
          <p14:tracePt t="5479" x="1628775" y="1360488"/>
          <p14:tracePt t="5495" x="1646238" y="1393825"/>
          <p14:tracePt t="5511" x="1674813" y="1422400"/>
          <p14:tracePt t="5528" x="1708150" y="1450975"/>
          <p14:tracePt t="5545" x="1749425" y="1492250"/>
          <p14:tracePt t="5562" x="1789113" y="1520825"/>
          <p14:tracePt t="5578" x="1828800" y="1543050"/>
          <p14:tracePt t="5595" x="1879600" y="1577975"/>
          <p14:tracePt t="5612" x="1943100" y="1617663"/>
          <p14:tracePt t="5628" x="2028825" y="1646238"/>
          <p14:tracePt t="5645" x="2108200" y="1668463"/>
          <p14:tracePt t="5661" x="2189163" y="1679575"/>
          <p14:tracePt t="5661" x="2217738" y="1685925"/>
          <p14:tracePt t="5679" x="2268538" y="1692275"/>
          <p14:tracePt t="5695" x="2314575" y="1703388"/>
          <p14:tracePt t="5712" x="2400300" y="1720850"/>
          <p14:tracePt t="5728" x="2514600" y="1725613"/>
          <p14:tracePt t="5745" x="2657475" y="1725613"/>
          <p14:tracePt t="5761" x="2794000" y="1725613"/>
          <p14:tracePt t="5778" x="2921000" y="1714500"/>
          <p14:tracePt t="5795" x="3040063" y="1703388"/>
          <p14:tracePt t="5812" x="3154363" y="1697038"/>
          <p14:tracePt t="5828" x="3279775" y="1679575"/>
          <p14:tracePt t="5845" x="3406775" y="1663700"/>
          <p14:tracePt t="5861" x="3536950" y="1639888"/>
          <p14:tracePt t="5861" x="3600450" y="1617663"/>
          <p14:tracePt t="5878" x="3732213" y="1577975"/>
          <p14:tracePt t="5895" x="3851275" y="1549400"/>
          <p14:tracePt t="5911" x="3965575" y="1525588"/>
          <p14:tracePt t="5928" x="4092575" y="1497013"/>
          <p14:tracePt t="5945" x="4229100" y="1457325"/>
          <p14:tracePt t="5961" x="4332288" y="1435100"/>
          <p14:tracePt t="5978" x="4406900" y="1406525"/>
          <p14:tracePt t="5996" x="4464050" y="1377950"/>
          <p14:tracePt t="6012" x="4492625" y="1365250"/>
          <p14:tracePt t="6029" x="4492625" y="1360488"/>
          <p14:tracePt t="6046" x="4492625" y="1354138"/>
          <p14:tracePt t="6080" x="4492625" y="1349375"/>
          <p14:tracePt t="6080" x="4492625" y="1343025"/>
          <p14:tracePt t="6159" x="4486275" y="1336675"/>
          <p14:tracePt t="6163" x="4475163" y="1336675"/>
          <p14:tracePt t="6179" x="4464050" y="1331913"/>
          <p14:tracePt t="6179" x="4418013" y="1325563"/>
          <p14:tracePt t="6197" x="4349750" y="1320800"/>
          <p14:tracePt t="6212" x="4275138" y="1320800"/>
          <p14:tracePt t="6230" x="4206875" y="1320800"/>
          <p14:tracePt t="6246" x="4143375" y="1320800"/>
          <p14:tracePt t="6263" x="4103688" y="1320800"/>
          <p14:tracePt t="6279" x="4075113" y="1320800"/>
          <p14:tracePt t="6296" x="4057650" y="1320800"/>
          <p14:tracePt t="6313" x="4040188" y="1320800"/>
          <p14:tracePt t="6329" x="4017963" y="1314450"/>
          <p14:tracePt t="6346" x="3994150" y="1314450"/>
          <p14:tracePt t="6362" x="3989388" y="1308100"/>
          <p14:tracePt t="6407" x="3983038" y="1308100"/>
          <p14:tracePt t="6439" x="3971925" y="1308100"/>
          <p14:tracePt t="6456" x="3965575" y="1308100"/>
          <p14:tracePt t="6464" x="3960813" y="1308100"/>
          <p14:tracePt t="6464" x="3954463" y="1308100"/>
          <p14:tracePt t="6479" x="3949700" y="1308100"/>
          <p14:tracePt t="6767" x="3960813" y="1308100"/>
          <p14:tracePt t="6775" x="3983038" y="1303338"/>
          <p14:tracePt t="6784" x="4017963" y="1303338"/>
          <p14:tracePt t="6796" x="4051300" y="1296988"/>
          <p14:tracePt t="6796" x="4149725" y="1279525"/>
          <p14:tracePt t="6812" x="4235450" y="1274763"/>
          <p14:tracePt t="6829" x="4303713" y="1274763"/>
          <p14:tracePt t="6846" x="4354513" y="1274763"/>
          <p14:tracePt t="6862" x="4378325" y="1274763"/>
          <p14:tracePt t="6879" x="4411663" y="1274763"/>
          <p14:tracePt t="6896" x="4429125" y="1274763"/>
          <p14:tracePt t="6912" x="4457700" y="1274763"/>
          <p14:tracePt t="6929" x="4492625" y="1274763"/>
          <p14:tracePt t="6946" x="4525963" y="1279525"/>
          <p14:tracePt t="6963" x="4554538" y="1285875"/>
          <p14:tracePt t="6979" x="4578350" y="1292225"/>
          <p14:tracePt t="6997" x="4594225" y="1296988"/>
          <p14:tracePt t="7013" x="4622800" y="1303338"/>
          <p14:tracePt t="7030" x="4657725" y="1308100"/>
          <p14:tracePt t="7046" x="4697413" y="1325563"/>
          <p14:tracePt t="7063" x="4749800" y="1343025"/>
          <p14:tracePt t="7079" x="4818063" y="1360488"/>
          <p14:tracePt t="7096" x="4851400" y="1371600"/>
          <p14:tracePt t="7112" x="4875213" y="1371600"/>
          <p14:tracePt t="7296" x="4868863" y="1365250"/>
          <p14:tracePt t="7304" x="4857750" y="1360488"/>
          <p14:tracePt t="7313" x="4818063" y="1336675"/>
          <p14:tracePt t="7331" x="4794250" y="1325563"/>
          <p14:tracePt t="7331" x="4754563" y="1314450"/>
          <p14:tracePt t="7347" x="4721225" y="1296988"/>
          <p14:tracePt t="7363" x="4692650" y="1279525"/>
          <p14:tracePt t="7380" x="4657725" y="1274763"/>
          <p14:tracePt t="7397" x="4618038" y="1268413"/>
          <p14:tracePt t="7413" x="4560888" y="1257300"/>
          <p14:tracePt t="7430" x="4475163" y="1239838"/>
          <p14:tracePt t="7447" x="4365625" y="1222375"/>
          <p14:tracePt t="7464" x="4275138" y="1206500"/>
          <p14:tracePt t="7480" x="4143375" y="1193800"/>
          <p14:tracePt t="7497" x="4079875" y="1189038"/>
          <p14:tracePt t="7513" x="4011613" y="1189038"/>
          <p14:tracePt t="7530" x="3932238" y="1182688"/>
          <p14:tracePt t="7547" x="3817938" y="1182688"/>
          <p14:tracePt t="7563" x="3721100" y="1182688"/>
          <p14:tracePt t="7580" x="3617913" y="1189038"/>
          <p14:tracePt t="7597" x="3525838" y="1206500"/>
          <p14:tracePt t="7613" x="3429000" y="1235075"/>
          <p14:tracePt t="7630" x="3325813" y="1257300"/>
          <p14:tracePt t="7647" x="3200400" y="1279525"/>
          <p14:tracePt t="7664" x="2994025" y="1303338"/>
          <p14:tracePt t="7681" x="2879725" y="1325563"/>
          <p14:tracePt t="7697" x="2794000" y="1349375"/>
          <p14:tracePt t="7713" x="2720975" y="1365250"/>
          <p14:tracePt t="7730" x="2651125" y="1389063"/>
          <p14:tracePt t="7747" x="2582863" y="1417638"/>
          <p14:tracePt t="7763" x="2514600" y="1439863"/>
          <p14:tracePt t="7780" x="2468563" y="1450975"/>
          <p14:tracePt t="7797" x="2446338" y="1463675"/>
          <p14:tracePt t="7813" x="2435225" y="1468438"/>
          <p14:tracePt t="7830" x="2417763" y="1474788"/>
          <p14:tracePt t="7847" x="2406650" y="1485900"/>
          <p14:tracePt t="7863" x="2378075" y="1492250"/>
          <p14:tracePt t="7863" x="2360613" y="1497013"/>
          <p14:tracePt t="7880" x="2325688" y="1503363"/>
          <p14:tracePt t="7897" x="2292350" y="1520825"/>
          <p14:tracePt t="7913" x="2274888" y="1525588"/>
          <p14:tracePt t="7930" x="2257425" y="1531938"/>
          <p14:tracePt t="7947" x="2251075" y="1531938"/>
          <p14:tracePt t="7963" x="2246313" y="1531938"/>
          <p14:tracePt t="8000" x="2239963" y="1531938"/>
          <p14:tracePt t="8352" x="2246313" y="1536700"/>
          <p14:tracePt t="8360" x="2251075" y="1536700"/>
          <p14:tracePt t="8368" x="2257425" y="1536700"/>
          <p14:tracePt t="8375" x="2274888" y="1543050"/>
          <p14:tracePt t="8380" x="2292350" y="1549400"/>
          <p14:tracePt t="8397" x="2308225" y="1560513"/>
          <p14:tracePt t="8413" x="2320925" y="1565275"/>
          <p14:tracePt t="8430" x="2325688" y="1571625"/>
          <p14:tracePt t="8447" x="2336800" y="1589088"/>
          <p14:tracePt t="8463" x="2354263" y="1606550"/>
          <p14:tracePt t="8463" x="2360613" y="1611313"/>
          <p14:tracePt t="8481" x="2382838" y="1628775"/>
          <p14:tracePt t="8497" x="2417763" y="1646238"/>
          <p14:tracePt t="8513" x="2457450" y="1663700"/>
          <p14:tracePt t="8530" x="2503488" y="1674813"/>
          <p14:tracePt t="8547" x="2554288" y="1679575"/>
          <p14:tracePt t="8563" x="2611438" y="1685925"/>
          <p14:tracePt t="8580" x="2679700" y="1685925"/>
          <p14:tracePt t="8597" x="2765425" y="1679575"/>
          <p14:tracePt t="8613" x="2846388" y="1663700"/>
          <p14:tracePt t="8630" x="2925763" y="1646238"/>
          <p14:tracePt t="8647" x="2994025" y="1622425"/>
          <p14:tracePt t="8663" x="3035300" y="1611313"/>
          <p14:tracePt t="8663" x="3040063" y="1606550"/>
          <p14:tracePt t="8680" x="3057525" y="1593850"/>
          <p14:tracePt t="8697" x="3063875" y="1582738"/>
          <p14:tracePt t="8714" x="3068638" y="1565275"/>
          <p14:tracePt t="8730" x="3068638" y="1549400"/>
          <p14:tracePt t="8747" x="3068638" y="1531938"/>
          <p14:tracePt t="8763" x="3068638" y="1520825"/>
          <p14:tracePt t="8780" x="3068638" y="1503363"/>
          <p14:tracePt t="8796" x="3057525" y="1479550"/>
          <p14:tracePt t="8813" x="3028950" y="1457325"/>
          <p14:tracePt t="8830" x="2989263" y="1417638"/>
          <p14:tracePt t="8846" x="2932113" y="1382713"/>
          <p14:tracePt t="8863" x="2863850" y="1354138"/>
          <p14:tracePt t="8879" x="2749550" y="1308100"/>
          <p14:tracePt t="8897" x="2657475" y="1279525"/>
          <p14:tracePt t="8913" x="2578100" y="1263650"/>
          <p14:tracePt t="8930" x="2479675" y="1257300"/>
          <p14:tracePt t="8947" x="2393950" y="1257300"/>
          <p14:tracePt t="8963" x="2297113" y="1257300"/>
          <p14:tracePt t="8980" x="2206625" y="1268413"/>
          <p14:tracePt t="8997" x="2125663" y="1285875"/>
          <p14:tracePt t="9013" x="2046288" y="1308100"/>
          <p14:tracePt t="9030" x="1993900" y="1331913"/>
          <p14:tracePt t="9046" x="1971675" y="1349375"/>
          <p14:tracePt t="9062" x="1943100" y="1377950"/>
          <p14:tracePt t="9062" x="1925638" y="1389063"/>
          <p14:tracePt t="9079" x="1914525" y="1422400"/>
          <p14:tracePt t="9096" x="1903413" y="1457325"/>
          <p14:tracePt t="9112" x="1897063" y="1503363"/>
          <p14:tracePt t="9129" x="1897063" y="1531938"/>
          <p14:tracePt t="9145" x="1897063" y="1565275"/>
          <p14:tracePt t="9162" x="1908175" y="1606550"/>
          <p14:tracePt t="9179" x="1943100" y="1657350"/>
          <p14:tracePt t="9195" x="1982788" y="1714500"/>
          <p14:tracePt t="9212" x="2039938" y="1771650"/>
          <p14:tracePt t="9229" x="2108200" y="1822450"/>
          <p14:tracePt t="9246" x="2193925" y="1879600"/>
          <p14:tracePt t="9262" x="2286000" y="1931988"/>
          <p14:tracePt t="9262" x="2325688" y="1949450"/>
          <p14:tracePt t="9279" x="2451100" y="1993900"/>
          <p14:tracePt t="9296" x="2593975" y="2028825"/>
          <p14:tracePt t="9312" x="2732088" y="2057400"/>
          <p14:tracePt t="9329" x="2879725" y="2063750"/>
          <p14:tracePt t="9345" x="3040063" y="2051050"/>
          <p14:tracePt t="9363" x="3194050" y="2011363"/>
          <p14:tracePt t="9379" x="3325813" y="1960563"/>
          <p14:tracePt t="9395" x="3422650" y="1920875"/>
          <p14:tracePt t="9412" x="3492500" y="1879600"/>
          <p14:tracePt t="9429" x="3536950" y="1835150"/>
          <p14:tracePt t="9445" x="3549650" y="1789113"/>
          <p14:tracePt t="9462" x="3554413" y="1731963"/>
          <p14:tracePt t="9479" x="3554413" y="1657350"/>
          <p14:tracePt t="9495" x="3549650" y="1600200"/>
          <p14:tracePt t="9512" x="3525838" y="1536700"/>
          <p14:tracePt t="9529" x="3486150" y="1474788"/>
          <p14:tracePt t="9545" x="3435350" y="1422400"/>
          <p14:tracePt t="9562" x="3378200" y="1371600"/>
          <p14:tracePt t="9579" x="3308350" y="1325563"/>
          <p14:tracePt t="9596" x="3222625" y="1285875"/>
          <p14:tracePt t="9612" x="3125788" y="1235075"/>
          <p14:tracePt t="9629" x="3011488" y="1189038"/>
          <p14:tracePt t="9645" x="2903538" y="1154113"/>
          <p14:tracePt t="9662" x="2800350" y="1120775"/>
          <p14:tracePt t="9679" x="2646363" y="1103313"/>
          <p14:tracePt t="9696" x="2560638" y="1103313"/>
          <p14:tracePt t="9712" x="2457450" y="1125538"/>
          <p14:tracePt t="9729" x="2336800" y="1154113"/>
          <p14:tracePt t="9745" x="2228850" y="1200150"/>
          <p14:tracePt t="9762" x="2136775" y="1239838"/>
          <p14:tracePt t="9779" x="2068513" y="1285875"/>
          <p14:tracePt t="9796" x="2017713" y="1336675"/>
          <p14:tracePt t="9812" x="1978025" y="1400175"/>
          <p14:tracePt t="9829" x="1960563" y="1468438"/>
          <p14:tracePt t="9845" x="1949450" y="1554163"/>
          <p14:tracePt t="9862" x="1949450" y="1651000"/>
          <p14:tracePt t="9879" x="1982788" y="1765300"/>
          <p14:tracePt t="9896" x="2011363" y="1822450"/>
          <p14:tracePt t="9912" x="2057400" y="1863725"/>
          <p14:tracePt t="9929" x="2120900" y="1903413"/>
          <p14:tracePt t="9945" x="2211388" y="1960563"/>
          <p14:tracePt t="9962" x="2325688" y="2011363"/>
          <p14:tracePt t="9979" x="2474913" y="2046288"/>
          <p14:tracePt t="9996" x="2640013" y="2074863"/>
          <p14:tracePt t="10012" x="2811463" y="2079625"/>
          <p14:tracePt t="10029" x="2994025" y="2079625"/>
          <p14:tracePt t="10045" x="3200400" y="2017713"/>
          <p14:tracePt t="10062" x="3389313" y="1943100"/>
          <p14:tracePt t="10079" x="3578225" y="1811338"/>
          <p14:tracePt t="10096" x="3657600" y="1725613"/>
          <p14:tracePt t="10112" x="3692525" y="1651000"/>
          <p14:tracePt t="10129" x="3697288" y="1600200"/>
          <p14:tracePt t="10145" x="3697288" y="1554163"/>
          <p14:tracePt t="10162" x="3692525" y="1520825"/>
          <p14:tracePt t="10179" x="3651250" y="1468438"/>
          <p14:tracePt t="10196" x="3617913" y="1422400"/>
          <p14:tracePt t="10212" x="3565525" y="1371600"/>
          <p14:tracePt t="10229" x="3497263" y="1331913"/>
          <p14:tracePt t="10245" x="3389313" y="1279525"/>
          <p14:tracePt t="10262" x="3268663" y="1228725"/>
          <p14:tracePt t="10279" x="3057525" y="1165225"/>
          <p14:tracePt t="10296" x="2925763" y="1131888"/>
          <p14:tracePt t="10312" x="2794000" y="1120775"/>
          <p14:tracePt t="10329" x="2668588" y="1120775"/>
          <p14:tracePt t="10345" x="2543175" y="1125538"/>
          <p14:tracePt t="10363" x="2417763" y="1154113"/>
          <p14:tracePt t="10379" x="2286000" y="1189038"/>
          <p14:tracePt t="10396" x="2182813" y="1239838"/>
          <p14:tracePt t="10412" x="2103438" y="1303338"/>
          <p14:tracePt t="10429" x="2046288" y="1371600"/>
          <p14:tracePt t="10445" x="2011363" y="1463675"/>
          <p14:tracePt t="10462" x="1993900" y="1554163"/>
          <p14:tracePt t="10479" x="1989138" y="1697038"/>
          <p14:tracePt t="10496" x="1989138" y="1782763"/>
          <p14:tracePt t="10512" x="2017713" y="1874838"/>
          <p14:tracePt t="10529" x="2046288" y="1949450"/>
          <p14:tracePt t="10545" x="2103438" y="2022475"/>
          <p14:tracePt t="10562" x="2165350" y="2103438"/>
          <p14:tracePt t="10579" x="2239963" y="2178050"/>
          <p14:tracePt t="10596" x="2336800" y="2246313"/>
          <p14:tracePt t="10612" x="2435225" y="2303463"/>
          <p14:tracePt t="10629" x="2554288" y="2336800"/>
          <p14:tracePt t="10645" x="2697163" y="2354263"/>
          <p14:tracePt t="10662" x="2851150" y="2354263"/>
          <p14:tracePt t="10679" x="3143250" y="2325688"/>
          <p14:tracePt t="10695" x="3332163" y="2274888"/>
          <p14:tracePt t="10712" x="3508375" y="2200275"/>
          <p14:tracePt t="10729" x="3646488" y="2136775"/>
          <p14:tracePt t="10745" x="3765550" y="2051050"/>
          <p14:tracePt t="10762" x="3846513" y="1978025"/>
          <p14:tracePt t="10779" x="3875088" y="1914525"/>
          <p14:tracePt t="10795" x="3879850" y="1857375"/>
          <p14:tracePt t="10812" x="3879850" y="1811338"/>
          <p14:tracePt t="10829" x="3875088" y="1765300"/>
          <p14:tracePt t="10845" x="3840163" y="1708150"/>
          <p14:tracePt t="10862" x="3794125" y="1646238"/>
          <p14:tracePt t="10879" x="3686175" y="1536700"/>
          <p14:tracePt t="10896" x="3600450" y="1474788"/>
          <p14:tracePt t="10912" x="3508375" y="1422400"/>
          <p14:tracePt t="10929" x="3382963" y="1377950"/>
          <p14:tracePt t="10945" x="3263900" y="1331913"/>
          <p14:tracePt t="10962" x="3121025" y="1296988"/>
          <p14:tracePt t="10979" x="3000375" y="1279525"/>
          <p14:tracePt t="10995" x="2879725" y="1274763"/>
          <p14:tracePt t="11012" x="2778125" y="1274763"/>
          <p14:tracePt t="11029" x="2679700" y="1274763"/>
          <p14:tracePt t="11045" x="2611438" y="1279525"/>
          <p14:tracePt t="11062" x="2514600" y="1314450"/>
          <p14:tracePt t="11079" x="2451100" y="1349375"/>
          <p14:tracePt t="11095" x="2406650" y="1393825"/>
          <p14:tracePt t="11112" x="2365375" y="1446213"/>
          <p14:tracePt t="11129" x="2332038" y="1508125"/>
          <p14:tracePt t="11145" x="2314575" y="1565275"/>
          <p14:tracePt t="11162" x="2303463" y="1635125"/>
          <p14:tracePt t="11179" x="2303463" y="1708150"/>
          <p14:tracePt t="11195" x="2332038" y="1800225"/>
          <p14:tracePt t="11212" x="2365375" y="1885950"/>
          <p14:tracePt t="11229" x="2400300" y="1949450"/>
          <p14:tracePt t="11245" x="2439988" y="2000250"/>
          <p14:tracePt t="11262" x="2474913" y="2051050"/>
          <p14:tracePt t="11279" x="2536825" y="2108200"/>
          <p14:tracePt t="11296" x="2593975" y="2149475"/>
          <p14:tracePt t="11312" x="2679700" y="2189163"/>
          <p14:tracePt t="11329" x="2789238" y="2228850"/>
          <p14:tracePt t="11345" x="2936875" y="2246313"/>
          <p14:tracePt t="11362" x="3086100" y="2246313"/>
          <p14:tracePt t="11379" x="3206750" y="2211388"/>
          <p14:tracePt t="11396" x="3308350" y="2178050"/>
          <p14:tracePt t="11412" x="3400425" y="2125663"/>
          <p14:tracePt t="11429" x="3492500" y="2074863"/>
          <p14:tracePt t="11445" x="3578225" y="2006600"/>
          <p14:tracePt t="11462" x="3635375" y="1931988"/>
          <p14:tracePt t="11462" x="3646488" y="1897063"/>
          <p14:tracePt t="11479" x="3663950" y="1851025"/>
          <p14:tracePt t="11495" x="3663950" y="1822450"/>
          <p14:tracePt t="11512" x="3663950" y="1800225"/>
          <p14:tracePt t="11529" x="3657600" y="1765300"/>
          <p14:tracePt t="11545" x="3635375" y="1720850"/>
          <p14:tracePt t="11562" x="3589338" y="1657350"/>
          <p14:tracePt t="11579" x="3514725" y="1577975"/>
          <p14:tracePt t="11595" x="3429000" y="1503363"/>
          <p14:tracePt t="11612" x="3321050" y="1428750"/>
          <p14:tracePt t="11629" x="3182938" y="1371600"/>
          <p14:tracePt t="11646" x="3028950" y="1308100"/>
          <p14:tracePt t="11662" x="2886075" y="1263650"/>
          <p14:tracePt t="11662" x="2806700" y="1239838"/>
          <p14:tracePt t="11679" x="2674938" y="1206500"/>
          <p14:tracePt t="11695" x="2571750" y="1189038"/>
          <p14:tracePt t="11712" x="2492375" y="1182688"/>
          <p14:tracePt t="11729" x="2422525" y="1182688"/>
          <p14:tracePt t="11746" x="2336800" y="1182688"/>
          <p14:tracePt t="11762" x="2235200" y="1193800"/>
          <p14:tracePt t="11779" x="2136775" y="1206500"/>
          <p14:tracePt t="11795" x="2046288" y="1222375"/>
          <p14:tracePt t="11812" x="1978025" y="1250950"/>
          <p14:tracePt t="11829" x="1925638" y="1279525"/>
          <p14:tracePt t="11846" x="1892300" y="1308100"/>
          <p14:tracePt t="11862" x="1846263" y="1354138"/>
          <p14:tracePt t="11879" x="1806575" y="1446213"/>
          <p14:tracePt t="11895" x="1782763" y="1514475"/>
          <p14:tracePt t="11912" x="1765300" y="1600200"/>
          <p14:tracePt t="11929" x="1765300" y="1697038"/>
          <p14:tracePt t="11945" x="1765300" y="1789113"/>
          <p14:tracePt t="11962" x="1778000" y="1885950"/>
          <p14:tracePt t="11979" x="1800225" y="1978025"/>
          <p14:tracePt t="11995" x="1828800" y="2051050"/>
          <p14:tracePt t="12012" x="1857375" y="2114550"/>
          <p14:tracePt t="12029" x="1892300" y="2171700"/>
          <p14:tracePt t="12045" x="1931988" y="2228850"/>
          <p14:tracePt t="12062" x="1982788" y="2279650"/>
          <p14:tracePt t="12062" x="2017713" y="2303463"/>
          <p14:tracePt t="12079" x="2092325" y="2349500"/>
          <p14:tracePt t="12095" x="2200275" y="2393950"/>
          <p14:tracePt t="12112" x="2320925" y="2439988"/>
          <p14:tracePt t="12129" x="2468563" y="2474913"/>
          <p14:tracePt t="12145" x="2628900" y="2492375"/>
          <p14:tracePt t="12162" x="2800350" y="2486025"/>
          <p14:tracePt t="12179" x="2978150" y="2435225"/>
          <p14:tracePt t="12195" x="3114675" y="2378075"/>
          <p14:tracePt t="12212" x="3235325" y="2308225"/>
          <p14:tracePt t="12229" x="3325813" y="2239963"/>
          <p14:tracePt t="12245" x="3382963" y="2178050"/>
          <p14:tracePt t="12262" x="3422650" y="2108200"/>
          <p14:tracePt t="12262" x="3435350" y="2074863"/>
          <p14:tracePt t="12279" x="3451225" y="2000250"/>
          <p14:tracePt t="12295" x="3451225" y="1936750"/>
          <p14:tracePt t="12312" x="3446463" y="1879600"/>
          <p14:tracePt t="12329" x="3429000" y="1817688"/>
          <p14:tracePt t="12345" x="3400425" y="1749425"/>
          <p14:tracePt t="12362" x="3360738" y="1679575"/>
          <p14:tracePt t="12379" x="3297238" y="1606550"/>
          <p14:tracePt t="12395" x="3228975" y="1536700"/>
          <p14:tracePt t="12413" x="3160713" y="1479550"/>
          <p14:tracePt t="12429" x="3092450" y="1435100"/>
          <p14:tracePt t="12445" x="3006725" y="1393825"/>
          <p14:tracePt t="12462" x="2897188" y="1349375"/>
          <p14:tracePt t="12462" x="2851150" y="1325563"/>
          <p14:tracePt t="12479" x="2749550" y="1279525"/>
          <p14:tracePt t="12495" x="2668588" y="1246188"/>
          <p14:tracePt t="12512" x="2593975" y="1222375"/>
          <p14:tracePt t="12528" x="2525713" y="1211263"/>
          <p14:tracePt t="12545" x="2463800" y="1200150"/>
          <p14:tracePt t="12562" x="2371725" y="1193800"/>
          <p14:tracePt t="12579" x="2279650" y="1200150"/>
          <p14:tracePt t="12595" x="2182813" y="1222375"/>
          <p14:tracePt t="12612" x="2085975" y="1250950"/>
          <p14:tracePt t="12628" x="2017713" y="1285875"/>
          <p14:tracePt t="12645" x="1965325" y="1314450"/>
          <p14:tracePt t="12662" x="1931988" y="1354138"/>
          <p14:tracePt t="12679" x="1885950" y="1428750"/>
          <p14:tracePt t="12695" x="1863725" y="1503363"/>
          <p14:tracePt t="12712" x="1846263" y="1606550"/>
          <p14:tracePt t="12729" x="1839913" y="1720850"/>
          <p14:tracePt t="12745" x="1839913" y="1846263"/>
          <p14:tracePt t="12762" x="1851025" y="1949450"/>
          <p14:tracePt t="12779" x="1868488" y="2022475"/>
          <p14:tracePt t="12795" x="1892300" y="2085975"/>
          <p14:tracePt t="12812" x="1903413" y="2132013"/>
          <p14:tracePt t="12829" x="1925638" y="2165350"/>
          <p14:tracePt t="12845" x="1943100" y="2206625"/>
          <p14:tracePt t="12862" x="1982788" y="2257425"/>
          <p14:tracePt t="12879" x="2051050" y="2320925"/>
          <p14:tracePt t="12896" x="2125663" y="2365375"/>
          <p14:tracePt t="12912" x="2211388" y="2400300"/>
          <p14:tracePt t="12929" x="2303463" y="2439988"/>
          <p14:tracePt t="12945" x="2417763" y="2474913"/>
          <p14:tracePt t="12962" x="2549525" y="2497138"/>
          <p14:tracePt t="12979" x="2720975" y="2503488"/>
          <p14:tracePt t="12995" x="2914650" y="2479675"/>
          <p14:tracePt t="13012" x="3079750" y="2435225"/>
          <p14:tracePt t="13029" x="3211513" y="2393950"/>
          <p14:tracePt t="13045" x="3303588" y="2354263"/>
          <p14:tracePt t="13062" x="3382963" y="2314575"/>
          <p14:tracePt t="13079" x="3486150" y="2206625"/>
          <p14:tracePt t="13096" x="3521075" y="2136775"/>
          <p14:tracePt t="13112" x="3543300" y="2074863"/>
          <p14:tracePt t="13129" x="3554413" y="2035175"/>
          <p14:tracePt t="13145" x="3554413" y="1993900"/>
          <p14:tracePt t="13162" x="3554413" y="1936750"/>
          <p14:tracePt t="13179" x="3532188" y="1874838"/>
          <p14:tracePt t="13195" x="3508375" y="1822450"/>
          <p14:tracePt t="13212" x="3479800" y="1765300"/>
          <p14:tracePt t="13229" x="3440113" y="1714500"/>
          <p14:tracePt t="13245" x="3389313" y="1646238"/>
          <p14:tracePt t="13262" x="3314700" y="1582738"/>
          <p14:tracePt t="13279" x="3200400" y="1503363"/>
          <p14:tracePt t="13295" x="3114675" y="1457325"/>
          <p14:tracePt t="13312" x="3022600" y="1411288"/>
          <p14:tracePt t="13329" x="2925763" y="1371600"/>
          <p14:tracePt t="13345" x="2828925" y="1349375"/>
          <p14:tracePt t="13362" x="2732088" y="1320800"/>
          <p14:tracePt t="13379" x="2628900" y="1308100"/>
          <p14:tracePt t="13395" x="2532063" y="1296988"/>
          <p14:tracePt t="13412" x="2451100" y="1292225"/>
          <p14:tracePt t="13429" x="2411413" y="1292225"/>
          <p14:tracePt t="13446" x="2389188" y="1285875"/>
          <p14:tracePt t="13462" x="2365375" y="1285875"/>
          <p14:tracePt t="13479" x="2354263" y="1285875"/>
          <p14:tracePt t="13495" x="2349500" y="1285875"/>
          <p14:tracePt t="13808" x="0" y="0"/>
        </p14:tracePtLst>
        <p14:tracePtLst>
          <p14:tracePt t="23557" x="2463800" y="2382838"/>
          <p14:tracePt t="23622" x="2468563" y="2382838"/>
          <p14:tracePt t="23638" x="2474913" y="2382838"/>
          <p14:tracePt t="23758" x="2468563" y="2382838"/>
          <p14:tracePt t="23771" x="2457450" y="2382838"/>
          <p14:tracePt t="23774" x="2439988" y="2382838"/>
          <p14:tracePt t="23782" x="2406650" y="2382838"/>
          <p14:tracePt t="23798" x="2365375" y="2389188"/>
          <p14:tracePt t="23814" x="2308225" y="2389188"/>
          <p14:tracePt t="23830" x="2239963" y="2389188"/>
          <p14:tracePt t="23846" x="2171700" y="2389188"/>
          <p14:tracePt t="23862" x="2143125" y="2389188"/>
          <p14:tracePt t="23878" x="2120900" y="2389188"/>
          <p14:tracePt t="23918" x="2108200" y="2389188"/>
          <p14:tracePt t="23926" x="2108200" y="2400300"/>
          <p14:tracePt t="23945" x="2108200" y="2411413"/>
          <p14:tracePt t="23961" x="2103438" y="2439988"/>
          <p14:tracePt t="23965" x="2103438" y="2463800"/>
          <p14:tracePt t="23982" x="2114550" y="2486025"/>
          <p14:tracePt t="23994" x="2154238" y="2520950"/>
          <p14:tracePt t="24011" x="2235200" y="2565400"/>
          <p14:tracePt t="24027" x="2349500" y="2617788"/>
          <p14:tracePt t="24045" x="2479675" y="2663825"/>
          <p14:tracePt t="24062" x="2611438" y="2686050"/>
          <p14:tracePt t="24078" x="2789238" y="2692400"/>
          <p14:tracePt t="24095" x="2903538" y="2668588"/>
          <p14:tracePt t="24111" x="2989263" y="2635250"/>
          <p14:tracePt t="24128" x="3040063" y="2606675"/>
          <p14:tracePt t="24144" x="3057525" y="2589213"/>
          <p14:tracePt t="24190" x="3057525" y="2582863"/>
          <p14:tracePt t="24198" x="3057525" y="2578100"/>
          <p14:tracePt t="24206" x="3057525" y="2571750"/>
          <p14:tracePt t="24212" x="3040063" y="2554288"/>
          <p14:tracePt t="24228" x="3017838" y="2543175"/>
          <p14:tracePt t="24245" x="2982913" y="2536825"/>
          <p14:tracePt t="24261" x="2943225" y="2520950"/>
          <p14:tracePt t="24278" x="2886075" y="2508250"/>
          <p14:tracePt t="24295" x="2857500" y="2508250"/>
          <p14:tracePt t="24311" x="2846388" y="2508250"/>
          <p14:tracePt t="24328" x="2840038" y="2503488"/>
          <p14:tracePt t="24345" x="2835275" y="2503488"/>
          <p14:tracePt t="24390" x="2828925" y="2503488"/>
          <p14:tracePt t="24663" x="2828925" y="2508250"/>
          <p14:tracePt t="24672" x="2835275" y="2520950"/>
          <p14:tracePt t="24679" x="2851150" y="2549525"/>
          <p14:tracePt t="24696" x="2874963" y="2582863"/>
          <p14:tracePt t="24696" x="2936875" y="2651125"/>
          <p14:tracePt t="24712" x="3006725" y="2720975"/>
          <p14:tracePt t="24729" x="3063875" y="2765425"/>
          <p14:tracePt t="24746" x="3097213" y="2782888"/>
          <p14:tracePt t="24762" x="3103563" y="2782888"/>
          <p14:tracePt t="24799" x="3108325" y="2782888"/>
          <p14:tracePt t="24903" x="3103563" y="2782888"/>
          <p14:tracePt t="24903" x="3086100" y="2765425"/>
          <p14:tracePt t="24911" x="3074988" y="2749550"/>
          <p14:tracePt t="24929" x="3051175" y="2736850"/>
          <p14:tracePt t="24929" x="2989263" y="2703513"/>
          <p14:tracePt t="24946" x="2914650" y="2668588"/>
          <p14:tracePt t="24962" x="2817813" y="2646363"/>
          <p14:tracePt t="24979" x="2725738" y="2617788"/>
          <p14:tracePt t="24996" x="2646363" y="2600325"/>
          <p14:tracePt t="25012" x="2578100" y="2578100"/>
          <p14:tracePt t="25029" x="2525713" y="2565400"/>
          <p14:tracePt t="25046" x="2492375" y="2554288"/>
          <p14:tracePt t="25062" x="2463800" y="2549525"/>
          <p14:tracePt t="25062" x="2446338" y="2549525"/>
          <p14:tracePt t="25079" x="2422525" y="2549525"/>
          <p14:tracePt t="25096" x="2393950" y="2549525"/>
          <p14:tracePt t="25112" x="2360613" y="2554288"/>
          <p14:tracePt t="25129" x="2320925" y="2565400"/>
          <p14:tracePt t="25146" x="2292350" y="2578100"/>
          <p14:tracePt t="25162" x="2263775" y="2582863"/>
          <p14:tracePt t="25179" x="2239963" y="2600325"/>
          <p14:tracePt t="25195" x="2217738" y="2617788"/>
          <p14:tracePt t="25212" x="2189163" y="2640013"/>
          <p14:tracePt t="25229" x="2160588" y="2663825"/>
          <p14:tracePt t="25246" x="2143125" y="2692400"/>
          <p14:tracePt t="25262" x="2132013" y="2720975"/>
          <p14:tracePt t="25262" x="2125663" y="2725738"/>
          <p14:tracePt t="25279" x="2125663" y="2743200"/>
          <p14:tracePt t="25295" x="2125663" y="2749550"/>
          <p14:tracePt t="25312" x="2132013" y="2754313"/>
          <p14:tracePt t="25330" x="2136775" y="2760663"/>
          <p14:tracePt t="25346" x="2160588" y="2778125"/>
          <p14:tracePt t="25362" x="2206625" y="2800350"/>
          <p14:tracePt t="25379" x="2297113" y="2835275"/>
          <p14:tracePt t="25395" x="2411413" y="2874963"/>
          <p14:tracePt t="25412" x="2543175" y="2903538"/>
          <p14:tracePt t="25429" x="2692400" y="2921000"/>
          <p14:tracePt t="25446" x="2817813" y="2908300"/>
          <p14:tracePt t="25462" x="2879725" y="2892425"/>
          <p14:tracePt t="25479" x="2908300" y="2851150"/>
          <p14:tracePt t="25495" x="2914650" y="2811463"/>
          <p14:tracePt t="25512" x="2914650" y="2771775"/>
          <p14:tracePt t="25529" x="2914650" y="2743200"/>
          <p14:tracePt t="25546" x="2908300" y="2720975"/>
          <p14:tracePt t="25562" x="2886075" y="2697163"/>
          <p14:tracePt t="25579" x="2851150" y="2674938"/>
          <p14:tracePt t="25596" x="2811463" y="2663825"/>
          <p14:tracePt t="25613" x="2760663" y="2646363"/>
          <p14:tracePt t="25629" x="2714625" y="2635250"/>
          <p14:tracePt t="25646" x="2663825" y="2628900"/>
          <p14:tracePt t="25662" x="2617788" y="2628900"/>
          <p14:tracePt t="25679" x="2611438" y="2628900"/>
          <p14:tracePt t="26039" x="2622550" y="2640013"/>
          <p14:tracePt t="26047" x="2708275" y="2697163"/>
          <p14:tracePt t="26063" x="2835275" y="2760663"/>
          <p14:tracePt t="26079" x="2925763" y="2778125"/>
          <p14:tracePt t="26080" x="3132138" y="2800350"/>
          <p14:tracePt t="26096" x="3332163" y="2806700"/>
          <p14:tracePt t="26112" x="3475038" y="2806700"/>
          <p14:tracePt t="26129" x="3565525" y="2806700"/>
          <p14:tracePt t="26145" x="3611563" y="2806700"/>
          <p14:tracePt t="26162" x="3629025" y="2794000"/>
          <p14:tracePt t="26180" x="3635375" y="2794000"/>
          <p14:tracePt t="26271" x="3635375" y="2789238"/>
          <p14:tracePt t="26279" x="3611563" y="2782888"/>
          <p14:tracePt t="26295" x="3536950" y="2771775"/>
          <p14:tracePt t="26312" x="3492500" y="2754313"/>
          <p14:tracePt t="26313" x="3360738" y="2732088"/>
          <p14:tracePt t="26329" x="3211513" y="2720975"/>
          <p14:tracePt t="26345" x="3046413" y="2703513"/>
          <p14:tracePt t="26362" x="2897188" y="2697163"/>
          <p14:tracePt t="26379" x="2771775" y="2697163"/>
          <p14:tracePt t="26395" x="2674938" y="2708275"/>
          <p14:tracePt t="26412" x="2589213" y="2732088"/>
          <p14:tracePt t="26429" x="2503488" y="2760663"/>
          <p14:tracePt t="26445" x="2400300" y="2778125"/>
          <p14:tracePt t="26462" x="2308225" y="2794000"/>
          <p14:tracePt t="26479" x="2211388" y="2811463"/>
          <p14:tracePt t="26496" x="2189163" y="2822575"/>
          <p14:tracePt t="26512" x="2182813" y="2822575"/>
          <p14:tracePt t="26575" x="2178050" y="2828925"/>
          <p14:tracePt t="26615" x="2182813" y="2840038"/>
          <p14:tracePt t="26623" x="2211388" y="2863850"/>
          <p14:tracePt t="26631" x="2251075" y="2886075"/>
          <p14:tracePt t="26645" x="2297113" y="2921000"/>
          <p14:tracePt t="26646" x="2435225" y="2971800"/>
          <p14:tracePt t="26662" x="2578100" y="3017838"/>
          <p14:tracePt t="26679" x="2736850" y="3057525"/>
          <p14:tracePt t="26696" x="2789238" y="3063875"/>
          <p14:tracePt t="26712" x="2817813" y="3063875"/>
          <p14:tracePt t="26729" x="2863850" y="3063875"/>
          <p14:tracePt t="26745" x="2921000" y="3046413"/>
          <p14:tracePt t="26762" x="2971800" y="3035300"/>
          <p14:tracePt t="26779" x="3000375" y="3028950"/>
          <p14:tracePt t="26795" x="3011488" y="3022600"/>
          <p14:tracePt t="26895" x="3017838" y="3017838"/>
          <p14:tracePt t="26903" x="3022600" y="3017838"/>
          <p14:tracePt t="26911" x="3040063" y="3011488"/>
          <p14:tracePt t="26924" x="3051175" y="3006725"/>
          <p14:tracePt t="26929" x="3121025" y="2994025"/>
          <p14:tracePt t="26945" x="3268663" y="2978150"/>
          <p14:tracePt t="26962" x="3571875" y="2943225"/>
          <p14:tracePt t="26979" x="3971925" y="2879725"/>
          <p14:tracePt t="26996" x="4354513" y="2811463"/>
          <p14:tracePt t="27012" x="4697413" y="2743200"/>
          <p14:tracePt t="27029" x="5046663" y="2708275"/>
          <p14:tracePt t="27045" x="5389563" y="2679700"/>
          <p14:tracePt t="27062" x="5680075" y="2663825"/>
          <p14:tracePt t="27079" x="5937250" y="2651125"/>
          <p14:tracePt t="27096" x="6011863" y="2651125"/>
          <p14:tracePt t="27112" x="6051550" y="2646363"/>
          <p14:tracePt t="27129" x="6075363" y="2640013"/>
          <p14:tracePt t="27145" x="6097588" y="2635250"/>
          <p14:tracePt t="27162" x="6108700" y="2622550"/>
          <p14:tracePt t="27179" x="6126163" y="2611438"/>
          <p14:tracePt t="27195" x="6154738" y="2600325"/>
          <p14:tracePt t="27212" x="6200775" y="2578100"/>
          <p14:tracePt t="27229" x="6240463" y="2554288"/>
          <p14:tracePt t="27245" x="6264275" y="2536825"/>
          <p14:tracePt t="27262" x="6286500" y="2520950"/>
          <p14:tracePt t="27279" x="6308725" y="2503488"/>
          <p14:tracePt t="27295" x="6337300" y="2479675"/>
          <p14:tracePt t="27312" x="6394450" y="2446338"/>
          <p14:tracePt t="27329" x="6435725" y="2417763"/>
          <p14:tracePt t="27345" x="6464300" y="2389188"/>
          <p14:tracePt t="27362" x="6486525" y="2365375"/>
          <p14:tracePt t="27379" x="6503988" y="2343150"/>
          <p14:tracePt t="27396" x="6521450" y="2320925"/>
          <p14:tracePt t="27412" x="6521450" y="2308225"/>
          <p14:tracePt t="27455" x="6526213" y="2308225"/>
          <p14:tracePt t="27511" x="6526213" y="2297113"/>
          <p14:tracePt t="27518" x="6515100" y="2286000"/>
          <p14:tracePt t="27529" x="6492875" y="2268538"/>
          <p14:tracePt t="27529" x="6440488" y="2239963"/>
          <p14:tracePt t="27545" x="6350000" y="2200275"/>
          <p14:tracePt t="27562" x="6229350" y="2149475"/>
          <p14:tracePt t="27579" x="6069013" y="2092325"/>
          <p14:tracePt t="27595" x="5846763" y="2017713"/>
          <p14:tracePt t="27612" x="5629275" y="1949450"/>
          <p14:tracePt t="27629" x="5464175" y="1892300"/>
          <p14:tracePt t="27646" x="5343525" y="1857375"/>
          <p14:tracePt t="27662" x="5235575" y="1828800"/>
          <p14:tracePt t="27679" x="5051425" y="1789113"/>
          <p14:tracePt t="27696" x="4908550" y="1760538"/>
          <p14:tracePt t="27712" x="4754563" y="1736725"/>
          <p14:tracePt t="27729" x="4583113" y="1725613"/>
          <p14:tracePt t="27745" x="4418013" y="1703388"/>
          <p14:tracePt t="27762" x="4246563" y="1692275"/>
          <p14:tracePt t="27779" x="4075113" y="1679575"/>
          <p14:tracePt t="27795" x="3892550" y="1663700"/>
          <p14:tracePt t="27812" x="3743325" y="1663700"/>
          <p14:tracePt t="27829" x="3629025" y="1663700"/>
          <p14:tracePt t="27845" x="3532188" y="1663700"/>
          <p14:tracePt t="27862" x="3446463" y="1663700"/>
          <p14:tracePt t="27878" x="3297238" y="1679575"/>
          <p14:tracePt t="27895" x="3200400" y="1697038"/>
          <p14:tracePt t="27912" x="3121025" y="1720850"/>
          <p14:tracePt t="27929" x="3028950" y="1749425"/>
          <p14:tracePt t="27945" x="2932113" y="1793875"/>
          <p14:tracePt t="27962" x="2800350" y="1839913"/>
          <p14:tracePt t="27979" x="2692400" y="1885950"/>
          <p14:tracePt t="27995" x="2600325" y="1943100"/>
          <p14:tracePt t="28012" x="2532063" y="2006600"/>
          <p14:tracePt t="28029" x="2492375" y="2074863"/>
          <p14:tracePt t="28045" x="2446338" y="2136775"/>
          <p14:tracePt t="28062" x="2400300" y="2206625"/>
          <p14:tracePt t="28079" x="2336800" y="2286000"/>
          <p14:tracePt t="28095" x="2314575" y="2325688"/>
          <p14:tracePt t="28112" x="2292350" y="2354263"/>
          <p14:tracePt t="28129" x="2286000" y="2378075"/>
          <p14:tracePt t="28146" x="2279650" y="2389188"/>
          <p14:tracePt t="28162" x="2274888" y="2389188"/>
          <p14:tracePt t="28179" x="2274888" y="2406650"/>
          <p14:tracePt t="28195" x="2274888" y="2417763"/>
          <p14:tracePt t="28212" x="2286000" y="2439988"/>
          <p14:tracePt t="28228" x="2297113" y="2468563"/>
          <p14:tracePt t="28245" x="2314575" y="2503488"/>
          <p14:tracePt t="28262" x="2332038" y="2536825"/>
          <p14:tracePt t="28279" x="2393950" y="2606675"/>
          <p14:tracePt t="28295" x="2463800" y="2651125"/>
          <p14:tracePt t="28312" x="2565400" y="2697163"/>
          <p14:tracePt t="28329" x="2663825" y="2732088"/>
          <p14:tracePt t="28345" x="2782888" y="2765425"/>
          <p14:tracePt t="28362" x="2886075" y="2778125"/>
          <p14:tracePt t="28379" x="2994025" y="2782888"/>
          <p14:tracePt t="28395" x="3103563" y="2782888"/>
          <p14:tracePt t="28412" x="3211513" y="2782888"/>
          <p14:tracePt t="28429" x="3308350" y="2782888"/>
          <p14:tracePt t="28445" x="3378200" y="2782888"/>
          <p14:tracePt t="28462" x="3457575" y="2782888"/>
          <p14:tracePt t="28479" x="3629025" y="2765425"/>
          <p14:tracePt t="28495" x="3765550" y="2736850"/>
          <p14:tracePt t="28512" x="3886200" y="2714625"/>
          <p14:tracePt t="28528" x="3989388" y="2703513"/>
          <p14:tracePt t="28545" x="4103688" y="2697163"/>
          <p14:tracePt t="28562" x="4229100" y="2697163"/>
          <p14:tracePt t="28579" x="4360863" y="2697163"/>
          <p14:tracePt t="28595" x="4492625" y="2697163"/>
          <p14:tracePt t="28612" x="4629150" y="2686050"/>
          <p14:tracePt t="28629" x="4743450" y="2679700"/>
          <p14:tracePt t="28646" x="4864100" y="2668588"/>
          <p14:tracePt t="28662" x="5057775" y="2657475"/>
          <p14:tracePt t="28679" x="5189538" y="2646363"/>
          <p14:tracePt t="28695" x="5308600" y="2622550"/>
          <p14:tracePt t="28712" x="5407025" y="2611438"/>
          <p14:tracePt t="28728" x="5475288" y="2600325"/>
          <p14:tracePt t="28746" x="5521325" y="2589213"/>
          <p14:tracePt t="28762" x="5589588" y="2571750"/>
          <p14:tracePt t="28779" x="5657850" y="2554288"/>
          <p14:tracePt t="28795" x="5715000" y="2543175"/>
          <p14:tracePt t="28812" x="5743575" y="2532063"/>
          <p14:tracePt t="28829" x="5754688" y="2525713"/>
          <p14:tracePt t="28845" x="5761038" y="2520950"/>
          <p14:tracePt t="28862" x="5765800" y="2520950"/>
          <p14:tracePt t="28862" x="5778500" y="2514600"/>
          <p14:tracePt t="28879" x="5789613" y="2508250"/>
          <p14:tracePt t="28895" x="5811838" y="2503488"/>
          <p14:tracePt t="28912" x="5829300" y="2497138"/>
          <p14:tracePt t="28929" x="5835650" y="2497138"/>
          <p14:tracePt t="28967" x="5835650" y="2492375"/>
          <p14:tracePt t="28983" x="5846763" y="2492375"/>
          <p14:tracePt t="28999" x="5851525" y="2492375"/>
          <p14:tracePt t="29015" x="5864225" y="2486025"/>
          <p14:tracePt t="29023" x="5868988" y="2479675"/>
          <p14:tracePt t="29031" x="5875338" y="2479675"/>
          <p14:tracePt t="29046" x="5886450" y="2474913"/>
          <p14:tracePt t="29061" x="5892800" y="2468563"/>
          <p14:tracePt t="29103" x="5903913" y="2468563"/>
          <p14:tracePt t="30175" x="5926138" y="2451100"/>
          <p14:tracePt t="30183" x="5965825" y="2435225"/>
          <p14:tracePt t="30183" x="6000750" y="2422525"/>
          <p14:tracePt t="30199" x="6051550" y="2406650"/>
          <p14:tracePt t="30212" x="6097588" y="2393950"/>
          <p14:tracePt t="30215" x="6207125" y="2371725"/>
          <p14:tracePt t="30229" x="6303963" y="2336800"/>
          <p14:tracePt t="30245" x="6394450" y="2303463"/>
          <p14:tracePt t="30262" x="6508750" y="2251075"/>
          <p14:tracePt t="30279" x="6692900" y="2160588"/>
          <p14:tracePt t="30295" x="6818313" y="2108200"/>
          <p14:tracePt t="30312" x="6954838" y="2051050"/>
          <p14:tracePt t="30329" x="7104063" y="1993900"/>
          <p14:tracePt t="30345" x="7280275" y="1925638"/>
          <p14:tracePt t="30362" x="7383463" y="1885950"/>
          <p14:tracePt t="30379" x="7423150" y="1846263"/>
          <p14:tracePt t="30395" x="7429500" y="1839913"/>
          <p14:tracePt t="30412" x="7435850" y="1828800"/>
          <p14:tracePt t="30567" x="7429500" y="1828800"/>
          <p14:tracePt t="30575" x="7412038" y="1839913"/>
          <p14:tracePt t="30588" x="7389813" y="1851025"/>
          <p14:tracePt t="30589" x="7354888" y="1868488"/>
          <p14:tracePt t="30595" x="7258050" y="1908175"/>
          <p14:tracePt t="30612" x="7126288" y="1965325"/>
          <p14:tracePt t="30629" x="6965950" y="2046288"/>
          <p14:tracePt t="30645" x="6829425" y="2132013"/>
          <p14:tracePt t="30662" x="6750050" y="2200275"/>
          <p14:tracePt t="30718" x="6754813" y="2189163"/>
          <p14:tracePt t="30727" x="6772275" y="2160588"/>
          <p14:tracePt t="30735" x="6789738" y="2125663"/>
          <p14:tracePt t="30743" x="6807200" y="2092325"/>
          <p14:tracePt t="30751" x="6851650" y="2022475"/>
          <p14:tracePt t="30762" x="6932613" y="1949450"/>
          <p14:tracePt t="30778" x="7051675" y="1879600"/>
          <p14:tracePt t="30795" x="7172325" y="1828800"/>
          <p14:tracePt t="30812" x="7264400" y="1789113"/>
          <p14:tracePt t="30829" x="7321550" y="1771650"/>
          <p14:tracePt t="30845" x="7343775" y="1771650"/>
          <p14:tracePt t="30895" x="7350125" y="1771650"/>
          <p14:tracePt t="30903" x="7354888" y="1778000"/>
          <p14:tracePt t="31063" x="7361238" y="1778000"/>
          <p14:tracePt t="31071" x="7372350" y="1782763"/>
          <p14:tracePt t="31079" x="7423150" y="1793875"/>
          <p14:tracePt t="31089" x="7464425" y="1793875"/>
          <p14:tracePt t="31095" x="7583488" y="1817688"/>
          <p14:tracePt t="31112" x="7737475" y="1851025"/>
          <p14:tracePt t="31129" x="7893050" y="1868488"/>
          <p14:tracePt t="31145" x="8035925" y="1885950"/>
          <p14:tracePt t="31162" x="8132763" y="1885950"/>
          <p14:tracePt t="31179" x="8183563" y="1874838"/>
          <p14:tracePt t="31195" x="8194675" y="1851025"/>
          <p14:tracePt t="31212" x="8201025" y="1828800"/>
          <p14:tracePt t="31228" x="8207375" y="1793875"/>
          <p14:tracePt t="31245" x="8212138" y="1754188"/>
          <p14:tracePt t="31262" x="8212138" y="1720850"/>
          <p14:tracePt t="31279" x="8166100" y="1639888"/>
          <p14:tracePt t="31295" x="8104188" y="1565275"/>
          <p14:tracePt t="31312" x="8018463" y="1492250"/>
          <p14:tracePt t="31328" x="7943850" y="1439863"/>
          <p14:tracePt t="31345" x="7858125" y="1382713"/>
          <p14:tracePt t="31362" x="7743825" y="1320800"/>
          <p14:tracePt t="31378" x="7583488" y="1246188"/>
          <p14:tracePt t="31395" x="7361238" y="1149350"/>
          <p14:tracePt t="31412" x="7097713" y="1050925"/>
          <p14:tracePt t="31428" x="6840538" y="971550"/>
          <p14:tracePt t="31445" x="6629400" y="908050"/>
          <p14:tracePt t="31462" x="6480175" y="874713"/>
          <p14:tracePt t="31478" x="6286500" y="857250"/>
          <p14:tracePt t="31495" x="6154738" y="850900"/>
          <p14:tracePt t="31512" x="6029325" y="863600"/>
          <p14:tracePt t="31528" x="5886450" y="896938"/>
          <p14:tracePt t="31545" x="5754688" y="949325"/>
          <p14:tracePt t="31562" x="5640388" y="1006475"/>
          <p14:tracePt t="31579" x="5561013" y="1068388"/>
          <p14:tracePt t="31595" x="5508625" y="1136650"/>
          <p14:tracePt t="31612" x="5480050" y="1222375"/>
          <p14:tracePt t="31628" x="5468938" y="1325563"/>
          <p14:tracePt t="31645" x="5468938" y="1435100"/>
          <p14:tracePt t="31662" x="5508625" y="1531938"/>
          <p14:tracePt t="31662" x="5537200" y="1582738"/>
          <p14:tracePt t="31679" x="5635625" y="1663700"/>
          <p14:tracePt t="31696" x="5857875" y="1771650"/>
          <p14:tracePt t="31712" x="6178550" y="1874838"/>
          <p14:tracePt t="31728" x="6572250" y="1965325"/>
          <p14:tracePt t="31745" x="6972300" y="2035175"/>
          <p14:tracePt t="31762" x="7412038" y="2074863"/>
          <p14:tracePt t="31779" x="7812088" y="2085975"/>
          <p14:tracePt t="31795" x="8108950" y="2063750"/>
          <p14:tracePt t="31812" x="8315325" y="2017713"/>
          <p14:tracePt t="31829" x="8458200" y="1982788"/>
          <p14:tracePt t="31845" x="8578850" y="1943100"/>
          <p14:tracePt t="31862" x="8669338" y="1908175"/>
          <p14:tracePt t="31878" x="8721725" y="1874838"/>
          <p14:tracePt t="31895" x="8737600" y="1851025"/>
          <p14:tracePt t="31912" x="8737600" y="1835150"/>
          <p14:tracePt t="31928" x="8737600" y="1817688"/>
          <p14:tracePt t="31945" x="8737600" y="1789113"/>
          <p14:tracePt t="31962" x="8715375" y="1749425"/>
          <p14:tracePt t="31979" x="8664575" y="1708150"/>
          <p14:tracePt t="31995" x="8572500" y="1651000"/>
          <p14:tracePt t="32012" x="8423275" y="1577975"/>
          <p14:tracePt t="32028" x="8212138" y="1479550"/>
          <p14:tracePt t="32045" x="7994650" y="1382713"/>
          <p14:tracePt t="32062" x="7766050" y="1308100"/>
          <p14:tracePt t="32062" x="7640638" y="1274763"/>
          <p14:tracePt t="32079" x="7400925" y="1211263"/>
          <p14:tracePt t="32095" x="7165975" y="1154113"/>
          <p14:tracePt t="32112" x="6950075" y="1103313"/>
          <p14:tracePt t="32128" x="6800850" y="1085850"/>
          <p14:tracePt t="32145" x="6686550" y="1085850"/>
          <p14:tracePt t="32162" x="6600825" y="1085850"/>
          <p14:tracePt t="32179" x="6532563" y="1108075"/>
          <p14:tracePt t="32195" x="6464300" y="1143000"/>
          <p14:tracePt t="32212" x="6400800" y="1182688"/>
          <p14:tracePt t="32228" x="6343650" y="1239838"/>
          <p14:tracePt t="32245" x="6297613" y="1325563"/>
          <p14:tracePt t="32262" x="6269038" y="1422400"/>
          <p14:tracePt t="32262" x="6264275" y="1479550"/>
          <p14:tracePt t="32279" x="6257925" y="1571625"/>
          <p14:tracePt t="32295" x="6257925" y="1657350"/>
          <p14:tracePt t="32312" x="6286500" y="1749425"/>
          <p14:tracePt t="32328" x="6350000" y="1857375"/>
          <p14:tracePt t="32345" x="6475413" y="1989138"/>
          <p14:tracePt t="32362" x="6697663" y="2120900"/>
          <p14:tracePt t="32379" x="6943725" y="2217738"/>
          <p14:tracePt t="32395" x="7183438" y="2251075"/>
          <p14:tracePt t="32412" x="7400925" y="2246313"/>
          <p14:tracePt t="32428" x="7623175" y="2182813"/>
          <p14:tracePt t="32445" x="7864475" y="2120900"/>
          <p14:tracePt t="32462" x="8035925" y="2046288"/>
          <p14:tracePt t="32479" x="8201025" y="1965325"/>
          <p14:tracePt t="32495" x="8247063" y="1925638"/>
          <p14:tracePt t="32512" x="8280400" y="1885950"/>
          <p14:tracePt t="32528" x="8293100" y="1857375"/>
          <p14:tracePt t="32545" x="8293100" y="1822450"/>
          <p14:tracePt t="32562" x="8286750" y="1778000"/>
          <p14:tracePt t="32578" x="8275638" y="1736725"/>
          <p14:tracePt t="32595" x="8251825" y="1714500"/>
          <p14:tracePt t="32612" x="8229600" y="1692275"/>
          <p14:tracePt t="32628" x="8183563" y="1657350"/>
          <p14:tracePt t="32645" x="8097838" y="1611313"/>
          <p14:tracePt t="32662" x="7972425" y="1543050"/>
          <p14:tracePt t="32662" x="7908925" y="1514475"/>
          <p14:tracePt t="32679" x="7754938" y="1446213"/>
          <p14:tracePt t="32695" x="7618413" y="1382713"/>
          <p14:tracePt t="32712" x="7497763" y="1336675"/>
          <p14:tracePt t="32728" x="7378700" y="1303338"/>
          <p14:tracePt t="32745" x="7269163" y="1285875"/>
          <p14:tracePt t="32762" x="7161213" y="1268413"/>
          <p14:tracePt t="32778" x="7051675" y="1268413"/>
          <p14:tracePt t="32795" x="6943725" y="1268413"/>
          <p14:tracePt t="32812" x="6840538" y="1279525"/>
          <p14:tracePt t="32828" x="6743700" y="1303338"/>
          <p14:tracePt t="32845" x="6651625" y="1320800"/>
          <p14:tracePt t="32862" x="6572250" y="1343025"/>
          <p14:tracePt t="32878" x="6475413" y="1377950"/>
          <p14:tracePt t="32895" x="6440488" y="1411288"/>
          <p14:tracePt t="32912" x="6411913" y="1450975"/>
          <p14:tracePt t="32928" x="6389688" y="1514475"/>
          <p14:tracePt t="32945" x="6365875" y="1582738"/>
          <p14:tracePt t="32962" x="6354763" y="1663700"/>
          <p14:tracePt t="32978" x="6354763" y="1754188"/>
          <p14:tracePt t="32995" x="6361113" y="1857375"/>
          <p14:tracePt t="33012" x="6400800" y="1978025"/>
          <p14:tracePt t="33028" x="6486525" y="2114550"/>
          <p14:tracePt t="33045" x="6669088" y="2286000"/>
          <p14:tracePt t="33062" x="6892925" y="2435225"/>
          <p14:tracePt t="33078" x="7315200" y="2532063"/>
          <p14:tracePt t="33095" x="7635875" y="2525713"/>
          <p14:tracePt t="33112" x="7937500" y="2492375"/>
          <p14:tracePt t="33128" x="8172450" y="2446338"/>
          <p14:tracePt t="33145" x="8321675" y="2382838"/>
          <p14:tracePt t="33162" x="8407400" y="2320925"/>
          <p14:tracePt t="33178" x="8447088" y="2251075"/>
          <p14:tracePt t="33195" x="8469313" y="2182813"/>
          <p14:tracePt t="33212" x="8480425" y="2120900"/>
          <p14:tracePt t="33228" x="8480425" y="2063750"/>
          <p14:tracePt t="33245" x="8480425" y="2011363"/>
          <p14:tracePt t="33262" x="8475663" y="1954213"/>
          <p14:tracePt t="33278" x="8412163" y="1822450"/>
          <p14:tracePt t="33295" x="8343900" y="1736725"/>
          <p14:tracePt t="33312" x="8251825" y="1651000"/>
          <p14:tracePt t="33330" x="8137525" y="1577975"/>
          <p14:tracePt t="33346" x="8018463" y="1497013"/>
          <p14:tracePt t="33363" x="7886700" y="1439863"/>
          <p14:tracePt t="33379" x="7766050" y="1393825"/>
          <p14:tracePt t="33396" x="7651750" y="1365250"/>
          <p14:tracePt t="33413" x="7550150" y="1349375"/>
          <p14:tracePt t="33430" x="7446963" y="1336675"/>
          <p14:tracePt t="33446" x="7361238" y="1336675"/>
          <p14:tracePt t="33463" x="7269163" y="1349375"/>
          <p14:tracePt t="33479" x="7207250" y="1360488"/>
          <p14:tracePt t="33496" x="7194550" y="1365250"/>
          <p14:tracePt t="33544" x="7189788" y="1365250"/>
          <p14:tracePt t="33576" x="7183438" y="1365250"/>
          <p14:tracePt t="33599" x="7178675" y="1365250"/>
          <p14:tracePt t="33871" x="7165975" y="1382713"/>
          <p14:tracePt t="33879" x="7137400" y="1422400"/>
          <p14:tracePt t="33895" x="7108825" y="1446213"/>
          <p14:tracePt t="33896" x="7040563" y="1514475"/>
          <p14:tracePt t="33912" x="6908800" y="1606550"/>
          <p14:tracePt t="33929" x="6692900" y="1720850"/>
          <p14:tracePt t="33945" x="6411913" y="1828800"/>
          <p14:tracePt t="33962" x="6137275" y="1925638"/>
          <p14:tracePt t="33978" x="5921375" y="2006600"/>
          <p14:tracePt t="33995" x="5732463" y="2092325"/>
          <p14:tracePt t="34012" x="5565775" y="2160588"/>
          <p14:tracePt t="34028" x="5418138" y="2228850"/>
          <p14:tracePt t="34045" x="5308600" y="2274888"/>
          <p14:tracePt t="34062" x="5218113" y="2308225"/>
          <p14:tracePt t="34078" x="5064125" y="2349500"/>
          <p14:tracePt t="34095" x="4937125" y="2382838"/>
          <p14:tracePt t="34112" x="4772025" y="2417763"/>
          <p14:tracePt t="34127" x="4565650" y="2468563"/>
          <p14:tracePt t="34144" x="4332288" y="2514600"/>
          <p14:tracePt t="34161" x="4097338" y="2571750"/>
          <p14:tracePt t="34178" x="3863975" y="2628900"/>
          <p14:tracePt t="34195" x="3646488" y="2668588"/>
          <p14:tracePt t="34212" x="3463925" y="2703513"/>
          <p14:tracePt t="34228" x="3321050" y="2736850"/>
          <p14:tracePt t="34245" x="3194050" y="2771775"/>
          <p14:tracePt t="34262" x="3074988" y="2782888"/>
          <p14:tracePt t="34278" x="2925763" y="2782888"/>
          <p14:tracePt t="34295" x="2863850" y="2782888"/>
          <p14:tracePt t="34312" x="2822575" y="2782888"/>
          <p14:tracePt t="34328" x="2794000" y="2782888"/>
          <p14:tracePt t="34345" x="2749550" y="2789238"/>
          <p14:tracePt t="34362" x="2714625" y="2789238"/>
          <p14:tracePt t="34378" x="2692400" y="2789238"/>
          <p14:tracePt t="34395" x="2686050" y="2789238"/>
          <p14:tracePt t="34527" x="2692400" y="2771775"/>
          <p14:tracePt t="34535" x="2703513" y="2754313"/>
          <p14:tracePt t="34543" x="2714625" y="2743200"/>
          <p14:tracePt t="34547" x="2732088" y="2725738"/>
          <p14:tracePt t="34562" x="2749550" y="2708275"/>
          <p14:tracePt t="34578" x="2771775" y="2697163"/>
          <p14:tracePt t="34595" x="2811463" y="2679700"/>
          <p14:tracePt t="34612" x="2874963" y="2657475"/>
          <p14:tracePt t="34628" x="2936875" y="2635250"/>
          <p14:tracePt t="34645" x="2960688" y="2622550"/>
          <p14:tracePt t="34662" x="2971800" y="2622550"/>
          <p14:tracePt t="34678" x="2978150" y="2622550"/>
          <p14:tracePt t="34695" x="2982913" y="2622550"/>
          <p14:tracePt t="34713" x="2989263" y="2617788"/>
          <p14:tracePt t="34728" x="2994025" y="2617788"/>
          <p14:tracePt t="34823" x="2989263" y="2617788"/>
          <p14:tracePt t="34830" x="2965450" y="2617788"/>
          <p14:tracePt t="34847" x="2949575" y="2617788"/>
          <p14:tracePt t="34847" x="2914650" y="2611438"/>
          <p14:tracePt t="34861" x="2822575" y="2606675"/>
          <p14:tracePt t="34878" x="2628900" y="2606675"/>
          <p14:tracePt t="34895" x="2508250" y="2606675"/>
          <p14:tracePt t="34912" x="2422525" y="2600325"/>
          <p14:tracePt t="34928" x="2360613" y="2593975"/>
          <p14:tracePt t="34945" x="2303463" y="2593975"/>
          <p14:tracePt t="34962" x="2251075" y="2593975"/>
          <p14:tracePt t="34978" x="2206625" y="2611438"/>
          <p14:tracePt t="34995" x="2154238" y="2628900"/>
          <p14:tracePt t="35012" x="2103438" y="2640013"/>
          <p14:tracePt t="35028" x="2079625" y="2651125"/>
          <p14:tracePt t="35045" x="2068513" y="2651125"/>
          <p14:tracePt t="35062" x="2063750" y="2657475"/>
          <p14:tracePt t="35102" x="2063750" y="2663825"/>
          <p14:tracePt t="35112" x="2057400" y="2674938"/>
          <p14:tracePt t="35112" x="2051050" y="2686050"/>
          <p14:tracePt t="35128" x="2051050" y="2708275"/>
          <p14:tracePt t="35145" x="2051050" y="2725738"/>
          <p14:tracePt t="35162" x="2063750" y="2743200"/>
          <p14:tracePt t="35178" x="2085975" y="2760663"/>
          <p14:tracePt t="35195" x="2125663" y="2789238"/>
          <p14:tracePt t="35212" x="2178050" y="2817813"/>
          <p14:tracePt t="35228" x="2263775" y="2851150"/>
          <p14:tracePt t="35245" x="2360613" y="2874963"/>
          <p14:tracePt t="35262" x="2503488" y="2908300"/>
          <p14:tracePt t="35279" x="2578100" y="2925763"/>
          <p14:tracePt t="35295" x="2646363" y="2936875"/>
          <p14:tracePt t="35312" x="2703513" y="2949575"/>
          <p14:tracePt t="35328" x="2765425" y="2949575"/>
          <p14:tracePt t="35345" x="2835275" y="2925763"/>
          <p14:tracePt t="35361" x="2868613" y="2908300"/>
          <p14:tracePt t="35378" x="2886075" y="2886075"/>
          <p14:tracePt t="35395" x="2903538" y="2857500"/>
          <p14:tracePt t="35412" x="2921000" y="2828925"/>
          <p14:tracePt t="35428" x="2921000" y="2811463"/>
          <p14:tracePt t="35445" x="2921000" y="2794000"/>
          <p14:tracePt t="35462" x="2914650" y="2778125"/>
          <p14:tracePt t="35462" x="2914650" y="2771775"/>
          <p14:tracePt t="35479" x="2903538" y="2760663"/>
          <p14:tracePt t="35495" x="2874963" y="2743200"/>
          <p14:tracePt t="35512" x="2822575" y="2708275"/>
          <p14:tracePt t="35528" x="2736850" y="2674938"/>
          <p14:tracePt t="35545" x="2617788" y="2646363"/>
          <p14:tracePt t="35562" x="2486025" y="2611438"/>
          <p14:tracePt t="35578" x="2371725" y="2593975"/>
          <p14:tracePt t="35595" x="2286000" y="2589213"/>
          <p14:tracePt t="35612" x="2228850" y="2589213"/>
          <p14:tracePt t="35628" x="2154238" y="2606675"/>
          <p14:tracePt t="35645" x="2097088" y="2617788"/>
          <p14:tracePt t="35662" x="2063750" y="2628900"/>
          <p14:tracePt t="35662" x="2051050" y="2640013"/>
          <p14:tracePt t="35679" x="2035175" y="2646363"/>
          <p14:tracePt t="35695" x="2022475" y="2651125"/>
          <p14:tracePt t="35712" x="2011363" y="2668588"/>
          <p14:tracePt t="35729" x="2006600" y="2686050"/>
          <p14:tracePt t="35745" x="2006600" y="2708275"/>
          <p14:tracePt t="35761" x="2006600" y="2736850"/>
          <p14:tracePt t="35778" x="2006600" y="2765425"/>
          <p14:tracePt t="35795" x="2022475" y="2789238"/>
          <p14:tracePt t="35812" x="2046288" y="2806700"/>
          <p14:tracePt t="35828" x="2068513" y="2822575"/>
          <p14:tracePt t="35845" x="2108200" y="2851150"/>
          <p14:tracePt t="35861" x="2178050" y="2879725"/>
          <p14:tracePt t="35861" x="2228850" y="2892425"/>
          <p14:tracePt t="35879" x="2343150" y="2903538"/>
          <p14:tracePt t="35895" x="2508250" y="2903538"/>
          <p14:tracePt t="35912" x="2674938" y="2879725"/>
          <p14:tracePt t="35928" x="2794000" y="2851150"/>
          <p14:tracePt t="35945" x="2892425" y="2822575"/>
          <p14:tracePt t="35961" x="2936875" y="2800350"/>
          <p14:tracePt t="35978" x="2954338" y="2789238"/>
          <p14:tracePt t="35995" x="2960688" y="2771775"/>
          <p14:tracePt t="36013" x="2954338" y="2749550"/>
          <p14:tracePt t="36029" x="2936875" y="2725738"/>
          <p14:tracePt t="36046" x="2925763" y="2708275"/>
          <p14:tracePt t="36062" x="2908300" y="2703513"/>
          <p14:tracePt t="36062" x="2892425" y="2697163"/>
          <p14:tracePt t="36080" x="2840038" y="2686050"/>
          <p14:tracePt t="36096" x="2754313" y="2679700"/>
          <p14:tracePt t="36113" x="2651125" y="2679700"/>
          <p14:tracePt t="36129" x="2520950" y="2697163"/>
          <p14:tracePt t="36146" x="2406650" y="2714625"/>
          <p14:tracePt t="36163" x="2320925" y="2720975"/>
          <p14:tracePt t="36179" x="2274888" y="2732088"/>
          <p14:tracePt t="36196" x="2246313" y="2736850"/>
          <p14:tracePt t="36213" x="2222500" y="2749550"/>
          <p14:tracePt t="36229" x="2217738" y="2760663"/>
          <p14:tracePt t="36246" x="2206625" y="2778125"/>
          <p14:tracePt t="36262" x="2200275" y="2789238"/>
          <p14:tracePt t="36262" x="2193925" y="2794000"/>
          <p14:tracePt t="36280" x="2193925" y="2800350"/>
          <p14:tracePt t="36327" x="2193925" y="2806700"/>
          <p14:tracePt t="36330" x="2193925" y="2811463"/>
          <p14:tracePt t="36346" x="2200275" y="2817813"/>
          <p14:tracePt t="36346" x="2217738" y="2835275"/>
          <p14:tracePt t="36363" x="2268538" y="2863850"/>
          <p14:tracePt t="36379" x="2360613" y="2903538"/>
          <p14:tracePt t="36396" x="2503488" y="2932113"/>
          <p14:tracePt t="36413" x="2663825" y="2965450"/>
          <p14:tracePt t="36430" x="2794000" y="2978150"/>
          <p14:tracePt t="36446" x="2886075" y="2978150"/>
          <p14:tracePt t="36463" x="2936875" y="2978150"/>
          <p14:tracePt t="36479" x="2994025" y="2971800"/>
          <p14:tracePt t="36496" x="3017838" y="2960688"/>
          <p14:tracePt t="36512" x="3022600" y="2949575"/>
          <p14:tracePt t="36529" x="3028950" y="2949575"/>
          <p14:tracePt t="36646" x="3022600" y="2943225"/>
          <p14:tracePt t="36654" x="3006725" y="2936875"/>
          <p14:tracePt t="36663" x="2989263" y="2936875"/>
          <p14:tracePt t="36664" x="2921000" y="2921000"/>
          <p14:tracePt t="36678" x="2840038" y="2897188"/>
          <p14:tracePt t="36696" x="2749550" y="2868613"/>
          <p14:tracePt t="36711" x="2651125" y="2846388"/>
          <p14:tracePt t="36729" x="2565400" y="2828925"/>
          <p14:tracePt t="36746" x="2497138" y="2811463"/>
          <p14:tracePt t="36763" x="2457450" y="2806700"/>
          <p14:tracePt t="36779" x="2422525" y="2806700"/>
          <p14:tracePt t="36796" x="2365375" y="2806700"/>
          <p14:tracePt t="36812" x="2320925" y="2806700"/>
          <p14:tracePt t="36829" x="2274888" y="2806700"/>
          <p14:tracePt t="36846" x="2263775" y="2806700"/>
          <p14:tracePt t="36862" x="2251075" y="2806700"/>
          <p14:tracePt t="36879" x="2235200" y="2806700"/>
          <p14:tracePt t="36896" x="2222500" y="2811463"/>
          <p14:tracePt t="36912" x="2200275" y="2817813"/>
          <p14:tracePt t="36929" x="2189163" y="2817813"/>
          <p14:tracePt t="36946" x="2182813" y="2822575"/>
          <p14:tracePt t="36963" x="2178050" y="2822575"/>
          <p14:tracePt t="37326" x="2182813" y="2828925"/>
          <p14:tracePt t="37334" x="2206625" y="2835275"/>
          <p14:tracePt t="37342" x="2228850" y="2835275"/>
          <p14:tracePt t="37361" x="2279650" y="2846388"/>
          <p14:tracePt t="37362" x="2332038" y="2846388"/>
          <p14:tracePt t="37378" x="2360613" y="2851150"/>
          <p14:tracePt t="37607" x="2365375" y="2851150"/>
          <p14:tracePt t="37615" x="2371725" y="2851150"/>
          <p14:tracePt t="37630" x="2378075" y="2851150"/>
          <p14:tracePt t="37631" x="2389188" y="2851150"/>
          <p14:tracePt t="37646" x="2406650" y="2851150"/>
          <p14:tracePt t="37663" x="2411413" y="2851150"/>
          <p14:tracePt t="37863" x="2422525" y="2851150"/>
          <p14:tracePt t="37870" x="2439988" y="2851150"/>
          <p14:tracePt t="37888" x="2479675" y="2851150"/>
          <p14:tracePt t="37889" x="2503488" y="2851150"/>
          <p14:tracePt t="37895" x="2549525" y="2857500"/>
          <p14:tracePt t="37911" x="2571750" y="2857500"/>
          <p14:tracePt t="37928" x="2582863" y="2857500"/>
          <p14:tracePt t="37945" x="2589213" y="2857500"/>
          <p14:tracePt t="38390" x="2600325" y="2857500"/>
          <p14:tracePt t="38398" x="2622550" y="2857500"/>
          <p14:tracePt t="38406" x="2663825" y="2863850"/>
          <p14:tracePt t="38411" x="2782888" y="2892425"/>
          <p14:tracePt t="38428" x="2892425" y="2908300"/>
          <p14:tracePt t="38445" x="2949575" y="2914650"/>
          <p14:tracePt t="38461" x="2954338" y="2914650"/>
          <p14:tracePt t="38742" x="2960688" y="2914650"/>
          <p14:tracePt t="38750" x="2965450" y="2914650"/>
          <p14:tracePt t="38758" x="2965450" y="2908300"/>
          <p14:tracePt t="38766" x="2989263" y="2879725"/>
          <p14:tracePt t="38778" x="3000375" y="2851150"/>
          <p14:tracePt t="38795" x="3022600" y="2800350"/>
          <p14:tracePt t="38812" x="3035300" y="2760663"/>
          <p14:tracePt t="38828" x="3040063" y="2732088"/>
          <p14:tracePt t="38845" x="3040063" y="2697163"/>
          <p14:tracePt t="38861" x="3035300" y="2674938"/>
          <p14:tracePt t="38861" x="3028950" y="2657475"/>
          <p14:tracePt t="38878" x="3011488" y="2635250"/>
          <p14:tracePt t="38895" x="2971800" y="2600325"/>
          <p14:tracePt t="38911" x="2908300" y="2554288"/>
          <p14:tracePt t="38928" x="2828925" y="2497138"/>
          <p14:tracePt t="38945" x="2743200" y="2446338"/>
          <p14:tracePt t="38961" x="2657475" y="2389188"/>
          <p14:tracePt t="38978" x="2571750" y="2349500"/>
          <p14:tracePt t="38995" x="2492375" y="2320925"/>
          <p14:tracePt t="39011" x="2400300" y="2286000"/>
          <p14:tracePt t="39028" x="2320925" y="2268538"/>
          <p14:tracePt t="39045" x="2246313" y="2251075"/>
          <p14:tracePt t="39061" x="2171700" y="2246313"/>
          <p14:tracePt t="39061" x="2136775" y="2239963"/>
          <p14:tracePt t="39078" x="2074863" y="2239963"/>
          <p14:tracePt t="39095" x="2017713" y="2251075"/>
          <p14:tracePt t="39111" x="1965325" y="2268538"/>
          <p14:tracePt t="39128" x="1920875" y="2292350"/>
          <p14:tracePt t="39145" x="1879600" y="2320925"/>
          <p14:tracePt t="39161" x="1857375" y="2343150"/>
          <p14:tracePt t="39177" x="1839913" y="2389188"/>
          <p14:tracePt t="39194" x="1828800" y="2446338"/>
          <p14:tracePt t="39211" x="1817688" y="2520950"/>
          <p14:tracePt t="39228" x="1817688" y="2606675"/>
          <p14:tracePt t="39245" x="1817688" y="2692400"/>
          <p14:tracePt t="39261" x="1835150" y="2778125"/>
          <p14:tracePt t="39261" x="1851025" y="2811463"/>
          <p14:tracePt t="39279" x="1885950" y="2874963"/>
          <p14:tracePt t="39295" x="1920875" y="2921000"/>
          <p14:tracePt t="39311" x="1949450" y="2949575"/>
          <p14:tracePt t="39328" x="1989138" y="2965450"/>
          <p14:tracePt t="39345" x="2017713" y="2982913"/>
          <p14:tracePt t="39361" x="2063750" y="2994025"/>
          <p14:tracePt t="39378" x="2125663" y="3000375"/>
          <p14:tracePt t="39395" x="2217738" y="3006725"/>
          <p14:tracePt t="39411" x="2314575" y="3006725"/>
          <p14:tracePt t="39428" x="2389188" y="2989263"/>
          <p14:tracePt t="39445" x="2422525" y="2982913"/>
          <p14:tracePt t="39461" x="2428875" y="2978150"/>
          <p14:tracePt t="39886" x="2435225" y="2978150"/>
          <p14:tracePt t="39894" x="2446338" y="2978150"/>
          <p14:tracePt t="39904" x="2474913" y="2978150"/>
          <p14:tracePt t="39905" x="2520950" y="2982913"/>
          <p14:tracePt t="39911" x="2674938" y="3011488"/>
          <p14:tracePt t="39928" x="2897188" y="3063875"/>
          <p14:tracePt t="39945" x="3143250" y="3108325"/>
          <p14:tracePt t="39961" x="3354388" y="3136900"/>
          <p14:tracePt t="39978" x="3508375" y="3149600"/>
          <p14:tracePt t="39995" x="3651250" y="3132138"/>
          <p14:tracePt t="40011" x="3778250" y="3103563"/>
          <p14:tracePt t="40028" x="3851275" y="3074988"/>
          <p14:tracePt t="40045" x="3886200" y="3057525"/>
          <p14:tracePt t="40061" x="3897313" y="3051175"/>
          <p14:tracePt t="40110" x="3897313" y="3046413"/>
          <p14:tracePt t="40118" x="3897313" y="3035300"/>
          <p14:tracePt t="40124" x="3897313" y="3022600"/>
          <p14:tracePt t="40128" x="3892550" y="3006725"/>
          <p14:tracePt t="40145" x="3868738" y="2982913"/>
          <p14:tracePt t="40161" x="3817938" y="2943225"/>
          <p14:tracePt t="40178" x="3743325" y="2897188"/>
          <p14:tracePt t="40195" x="3640138" y="2846388"/>
          <p14:tracePt t="40211" x="3521075" y="2789238"/>
          <p14:tracePt t="40228" x="3389313" y="2732088"/>
          <p14:tracePt t="40245" x="3257550" y="2686050"/>
          <p14:tracePt t="40261" x="3121025" y="2646363"/>
          <p14:tracePt t="40278" x="2921000" y="2593975"/>
          <p14:tracePt t="40295" x="2794000" y="2589213"/>
          <p14:tracePt t="40312" x="2679700" y="2582863"/>
          <p14:tracePt t="40328" x="2560638" y="2589213"/>
          <p14:tracePt t="40345" x="2451100" y="2611438"/>
          <p14:tracePt t="40361" x="2354263" y="2628900"/>
          <p14:tracePt t="40378" x="2292350" y="2640013"/>
          <p14:tracePt t="40395" x="2263775" y="2657475"/>
          <p14:tracePt t="40411" x="2235200" y="2674938"/>
          <p14:tracePt t="40428" x="2211388" y="2697163"/>
          <p14:tracePt t="40445" x="2178050" y="2720975"/>
          <p14:tracePt t="40461" x="2149475" y="2754313"/>
          <p14:tracePt t="40478" x="2103438" y="2806700"/>
          <p14:tracePt t="40495" x="2092325" y="2840038"/>
          <p14:tracePt t="40511" x="2092325" y="2863850"/>
          <p14:tracePt t="40528" x="2092325" y="2892425"/>
          <p14:tracePt t="40545" x="2103438" y="2908300"/>
          <p14:tracePt t="40561" x="2114550" y="2932113"/>
          <p14:tracePt t="40578" x="2125663" y="2960688"/>
          <p14:tracePt t="40595" x="2154238" y="2982913"/>
          <p14:tracePt t="40611" x="2193925" y="3022600"/>
          <p14:tracePt t="40628" x="2268538" y="3063875"/>
          <p14:tracePt t="40645" x="2365375" y="3103563"/>
          <p14:tracePt t="40661" x="2457450" y="3136900"/>
          <p14:tracePt t="40678" x="2514600" y="3160713"/>
          <p14:tracePt t="40695" x="2536825" y="3165475"/>
          <p14:tracePt t="40711" x="2571750" y="3178175"/>
          <p14:tracePt t="40728" x="2611438" y="3178175"/>
          <p14:tracePt t="40744" x="2692400" y="3178175"/>
          <p14:tracePt t="40761" x="2794000" y="3149600"/>
          <p14:tracePt t="40778" x="2908300" y="3108325"/>
          <p14:tracePt t="40795" x="3017838" y="3068638"/>
          <p14:tracePt t="40811" x="3121025" y="3028950"/>
          <p14:tracePt t="40827" x="3228975" y="2982913"/>
          <p14:tracePt t="40845" x="3371850" y="2914650"/>
          <p14:tracePt t="40862" x="3446463" y="2863850"/>
          <p14:tracePt t="40879" x="3486150" y="2822575"/>
          <p14:tracePt t="40895" x="3503613" y="2806700"/>
          <p14:tracePt t="40911" x="3503613" y="2800350"/>
          <p14:tracePt t="40998" x="3503613" y="2789238"/>
          <p14:tracePt t="41006" x="3486150" y="2782888"/>
          <p14:tracePt t="41006" x="3440113" y="2754313"/>
          <p14:tracePt t="41022" x="3394075" y="2732088"/>
          <p14:tracePt t="41030" x="3325813" y="2714625"/>
          <p14:tracePt t="41038" x="3257550" y="2686050"/>
          <p14:tracePt t="41046" x="3079750" y="2628900"/>
          <p14:tracePt t="41061" x="2874963" y="2582863"/>
          <p14:tracePt t="41078" x="2640013" y="2543175"/>
          <p14:tracePt t="41095" x="2532063" y="2536825"/>
          <p14:tracePt t="41111" x="2446338" y="2532063"/>
          <p14:tracePt t="41128" x="2365375" y="2532063"/>
          <p14:tracePt t="41144" x="2286000" y="2543175"/>
          <p14:tracePt t="41161" x="2217738" y="2565400"/>
          <p14:tracePt t="41178" x="2154238" y="2589213"/>
          <p14:tracePt t="41194" x="2108200" y="2622550"/>
          <p14:tracePt t="41211" x="2068513" y="2663825"/>
          <p14:tracePt t="41228" x="2035175" y="2697163"/>
          <p14:tracePt t="41245" x="2017713" y="2720975"/>
          <p14:tracePt t="41261" x="2006600" y="2749550"/>
          <p14:tracePt t="41279" x="2000250" y="2778125"/>
          <p14:tracePt t="41295" x="2000250" y="2800350"/>
          <p14:tracePt t="41312" x="2011363" y="2828925"/>
          <p14:tracePt t="41328" x="2035175" y="2851150"/>
          <p14:tracePt t="41345" x="2079625" y="2892425"/>
          <p14:tracePt t="41361" x="2165350" y="2925763"/>
          <p14:tracePt t="41378" x="2286000" y="2960688"/>
          <p14:tracePt t="41395" x="2393950" y="2982913"/>
          <p14:tracePt t="41411" x="2486025" y="2994025"/>
          <p14:tracePt t="41428" x="2554288" y="3000375"/>
          <p14:tracePt t="41445" x="2589213" y="3000375"/>
          <p14:tracePt t="41461" x="2628900" y="2994025"/>
          <p14:tracePt t="41478" x="2635250" y="2989263"/>
          <p14:tracePt t="41495" x="2640013" y="2989263"/>
          <p14:tracePt t="41511" x="2646363" y="2989263"/>
          <p14:tracePt t="41996" x="0" y="0"/>
        </p14:tracePtLst>
        <p14:tracePtLst>
          <p14:tracePt t="45351" x="3554413" y="3297238"/>
          <p14:tracePt t="45431" x="3554413" y="3303588"/>
          <p14:tracePt t="45439" x="3578225" y="3303588"/>
          <p14:tracePt t="45447" x="3668713" y="3308350"/>
          <p14:tracePt t="45463" x="3714750" y="3308350"/>
          <p14:tracePt t="45471" x="3778250" y="3308350"/>
          <p14:tracePt t="45479" x="3960813" y="3308350"/>
          <p14:tracePt t="45503" x="4086225" y="3297238"/>
          <p14:tracePt t="45519" x="4189413" y="3286125"/>
          <p14:tracePt t="45535" x="4275138" y="3251200"/>
          <p14:tracePt t="45551" x="4321175" y="3222625"/>
          <p14:tracePt t="45567" x="4349750" y="3200400"/>
          <p14:tracePt t="45583" x="4360863" y="3178175"/>
          <p14:tracePt t="45599" x="4360863" y="3171825"/>
          <p14:tracePt t="45615" x="4360863" y="3160713"/>
          <p14:tracePt t="45645" x="4360863" y="3154363"/>
          <p14:tracePt t="45647" x="4332288" y="3136900"/>
          <p14:tracePt t="45663" x="4286250" y="3121025"/>
          <p14:tracePt t="45679" x="4154488" y="3074988"/>
          <p14:tracePt t="45703" x="4035425" y="3040063"/>
          <p14:tracePt t="45719" x="3892550" y="3000375"/>
          <p14:tracePt t="45735" x="3736975" y="2954338"/>
          <p14:tracePt t="45751" x="3589338" y="2921000"/>
          <p14:tracePt t="45767" x="3457575" y="2897188"/>
          <p14:tracePt t="45783" x="3354388" y="2886075"/>
          <p14:tracePt t="45795" x="3275013" y="2886075"/>
          <p14:tracePt t="45812" x="3200400" y="2908300"/>
          <p14:tracePt t="45829" x="3132138" y="2943225"/>
          <p14:tracePt t="45845" x="3046413" y="2989263"/>
          <p14:tracePt t="45862" x="2965450" y="3028950"/>
          <p14:tracePt t="45862" x="2932113" y="3057525"/>
          <p14:tracePt t="45879" x="2892425" y="3108325"/>
          <p14:tracePt t="45895" x="2879725" y="3154363"/>
          <p14:tracePt t="45912" x="2879725" y="3189288"/>
          <p14:tracePt t="45929" x="2879725" y="3222625"/>
          <p14:tracePt t="45945" x="2892425" y="3257550"/>
          <p14:tracePt t="45962" x="2914650" y="3297238"/>
          <p14:tracePt t="45979" x="2949575" y="3332163"/>
          <p14:tracePt t="45995" x="3022600" y="3378200"/>
          <p14:tracePt t="46012" x="3114675" y="3435350"/>
          <p14:tracePt t="46029" x="3235325" y="3486150"/>
          <p14:tracePt t="46045" x="3389313" y="3521075"/>
          <p14:tracePt t="46062" x="3657600" y="3571875"/>
          <p14:tracePt t="46079" x="3817938" y="3582988"/>
          <p14:tracePt t="46095" x="3983038" y="3582988"/>
          <p14:tracePt t="46112" x="4149725" y="3560763"/>
          <p14:tracePt t="46129" x="4303713" y="3514725"/>
          <p14:tracePt t="46145" x="4422775" y="3451225"/>
          <p14:tracePt t="46162" x="4532313" y="3389313"/>
          <p14:tracePt t="46178" x="4600575" y="3314700"/>
          <p14:tracePt t="46195" x="4618038" y="3263900"/>
          <p14:tracePt t="46212" x="4618038" y="3222625"/>
          <p14:tracePt t="46229" x="4618038" y="3189288"/>
          <p14:tracePt t="46245" x="4606925" y="3160713"/>
          <p14:tracePt t="46262" x="4578350" y="3136900"/>
          <p14:tracePt t="46278" x="4497388" y="3103563"/>
          <p14:tracePt t="46295" x="4383088" y="3063875"/>
          <p14:tracePt t="46312" x="4257675" y="3022600"/>
          <p14:tracePt t="46329" x="4143375" y="3017838"/>
          <p14:tracePt t="46345" x="4079875" y="3017838"/>
          <p14:tracePt t="46362" x="4046538" y="3051175"/>
          <p14:tracePt t="46378" x="4029075" y="3143250"/>
          <p14:tracePt t="46396" x="4029075" y="3297238"/>
          <p14:tracePt t="46412" x="4132263" y="3565525"/>
          <p14:tracePt t="46429" x="4325938" y="3863975"/>
          <p14:tracePt t="46445" x="4622800" y="4183063"/>
          <p14:tracePt t="46462" x="5029200" y="4486275"/>
          <p14:tracePt t="46479" x="5664200" y="4914900"/>
          <p14:tracePt t="46495" x="6011863" y="5137150"/>
          <p14:tracePt t="46512" x="6326188" y="5337175"/>
          <p14:tracePt t="46528" x="6583363" y="5532438"/>
          <p14:tracePt t="46545" x="6823075" y="5692775"/>
          <p14:tracePt t="46562" x="6994525" y="5789613"/>
          <p14:tracePt t="46578" x="7115175" y="5851525"/>
          <p14:tracePt t="46595" x="7207250" y="5886450"/>
          <p14:tracePt t="46612" x="7280275" y="5903913"/>
          <p14:tracePt t="46629" x="7361238" y="5915025"/>
          <p14:tracePt t="46645" x="7475538" y="5943600"/>
          <p14:tracePt t="46662" x="7607300" y="5972175"/>
          <p14:tracePt t="46678" x="7829550" y="6007100"/>
          <p14:tracePt t="46695" x="7961313" y="6007100"/>
          <p14:tracePt t="46712" x="8051800" y="5989638"/>
          <p14:tracePt t="46729" x="8093075" y="5965825"/>
          <p14:tracePt t="46745" x="8104188" y="5954713"/>
          <p14:tracePt t="46762" x="8115300" y="5943600"/>
          <p14:tracePt t="46778" x="8115300" y="5937250"/>
          <p14:tracePt t="46795" x="8115300" y="5921375"/>
          <p14:tracePt t="46812" x="8115300" y="5897563"/>
          <p14:tracePt t="46829" x="8108950" y="5840413"/>
          <p14:tracePt t="46845" x="8080375" y="5772150"/>
          <p14:tracePt t="46862" x="8051800" y="5726113"/>
          <p14:tracePt t="46878" x="7983538" y="5664200"/>
          <p14:tracePt t="46896" x="7875588" y="5600700"/>
          <p14:tracePt t="46912" x="7697788" y="5514975"/>
          <p14:tracePt t="46928" x="7464425" y="5422900"/>
          <p14:tracePt t="46945" x="7240588" y="5365750"/>
          <p14:tracePt t="46962" x="7086600" y="5360988"/>
          <p14:tracePt t="46978" x="6937375" y="5360988"/>
          <p14:tracePt t="46995" x="6789738" y="5365750"/>
          <p14:tracePt t="47012" x="6640513" y="5389563"/>
          <p14:tracePt t="47029" x="6521450" y="5418138"/>
          <p14:tracePt t="47045" x="6435725" y="5475288"/>
          <p14:tracePt t="47062" x="6378575" y="5537200"/>
          <p14:tracePt t="47079" x="6315075" y="5635625"/>
          <p14:tracePt t="47095" x="6286500" y="5680075"/>
          <p14:tracePt t="47112" x="6275388" y="5721350"/>
          <p14:tracePt t="47128" x="6264275" y="5754688"/>
          <p14:tracePt t="47145" x="6264275" y="5829300"/>
          <p14:tracePt t="47162" x="6275388" y="5932488"/>
          <p14:tracePt t="47179" x="6308725" y="6035675"/>
          <p14:tracePt t="47195" x="6350000" y="6126163"/>
          <p14:tracePt t="47212" x="6394450" y="6207125"/>
          <p14:tracePt t="47228" x="6435725" y="6275388"/>
          <p14:tracePt t="47245" x="6480175" y="6343650"/>
          <p14:tracePt t="47262" x="6532563" y="6400800"/>
          <p14:tracePt t="47279" x="6623050" y="6492875"/>
          <p14:tracePt t="47295" x="6697663" y="6537325"/>
          <p14:tracePt t="47312" x="6789738" y="6578600"/>
          <p14:tracePt t="47330" x="6892925" y="6611938"/>
          <p14:tracePt t="47346" x="7018338" y="6629400"/>
          <p14:tracePt t="47363" x="7150100" y="6635750"/>
          <p14:tracePt t="47379" x="7286625" y="6635750"/>
          <p14:tracePt t="47397" x="7418388" y="6629400"/>
          <p14:tracePt t="47413" x="7550150" y="6594475"/>
          <p14:tracePt t="47428" x="7664450" y="6554788"/>
          <p14:tracePt t="47446" x="7754938" y="6515100"/>
          <p14:tracePt t="47463" x="7840663" y="6451600"/>
          <p14:tracePt t="47463" x="7886700" y="6411913"/>
          <p14:tracePt t="47480" x="7972425" y="6292850"/>
          <p14:tracePt t="47496" x="8029575" y="6165850"/>
          <p14:tracePt t="47513" x="8051800" y="6057900"/>
          <p14:tracePt t="47529" x="8064500" y="5954713"/>
          <p14:tracePt t="47546" x="8069263" y="5892800"/>
          <p14:tracePt t="47563" x="8069263" y="5851525"/>
          <p14:tracePt t="47580" x="8069263" y="5811838"/>
          <p14:tracePt t="47596" x="8047038" y="5749925"/>
          <p14:tracePt t="47613" x="7994650" y="5664200"/>
          <p14:tracePt t="47629" x="7915275" y="5578475"/>
          <p14:tracePt t="47646" x="7818438" y="5486400"/>
          <p14:tracePt t="47663" x="7708900" y="5411788"/>
          <p14:tracePt t="47663" x="7658100" y="5378450"/>
          <p14:tracePt t="47680" x="7521575" y="5308600"/>
          <p14:tracePt t="47696" x="7337425" y="5229225"/>
          <p14:tracePt t="47713" x="7132638" y="5137150"/>
          <p14:tracePt t="47729" x="6904038" y="5057775"/>
          <p14:tracePt t="47746" x="6692900" y="4994275"/>
          <p14:tracePt t="47763" x="6521450" y="4960938"/>
          <p14:tracePt t="47780" x="6372225" y="4943475"/>
          <p14:tracePt t="47796" x="6223000" y="4943475"/>
          <p14:tracePt t="47813" x="6075363" y="4949825"/>
          <p14:tracePt t="47829" x="5943600" y="4972050"/>
          <p14:tracePt t="47846" x="5818188" y="5018088"/>
          <p14:tracePt t="47863" x="5726113" y="5075238"/>
          <p14:tracePt t="47863" x="5686425" y="5103813"/>
          <p14:tracePt t="47880" x="5611813" y="5172075"/>
          <p14:tracePt t="47896" x="5549900" y="5264150"/>
          <p14:tracePt t="47913" x="5514975" y="5360988"/>
          <p14:tracePt t="47930" x="5492750" y="5480050"/>
          <p14:tracePt t="47946" x="5486400" y="5607050"/>
          <p14:tracePt t="47963" x="5486400" y="5708650"/>
          <p14:tracePt t="47980" x="5492750" y="5807075"/>
          <p14:tracePt t="47996" x="5521325" y="5886450"/>
          <p14:tracePt t="48013" x="5549900" y="5949950"/>
          <p14:tracePt t="48029" x="5589588" y="6011863"/>
          <p14:tracePt t="48046" x="5668963" y="6086475"/>
          <p14:tracePt t="48063" x="5794375" y="6154738"/>
          <p14:tracePt t="48079" x="6046788" y="6251575"/>
          <p14:tracePt t="48096" x="6235700" y="6297613"/>
          <p14:tracePt t="48113" x="6492875" y="6326188"/>
          <p14:tracePt t="48129" x="6750050" y="6326188"/>
          <p14:tracePt t="48146" x="7018338" y="6292850"/>
          <p14:tracePt t="48163" x="7258050" y="6229350"/>
          <p14:tracePt t="48180" x="7446963" y="6154738"/>
          <p14:tracePt t="48196" x="7566025" y="6080125"/>
          <p14:tracePt t="48213" x="7658100" y="6011863"/>
          <p14:tracePt t="48230" x="7704138" y="5937250"/>
          <p14:tracePt t="48246" x="7726363" y="5864225"/>
          <p14:tracePt t="48263" x="7743825" y="5772150"/>
          <p14:tracePt t="48280" x="7743825" y="5732463"/>
          <p14:tracePt t="48296" x="7743825" y="5715000"/>
          <p14:tracePt t="48313" x="7732713" y="5686425"/>
          <p14:tracePt t="48329" x="7704138" y="5657850"/>
          <p14:tracePt t="48346" x="7651750" y="5607050"/>
          <p14:tracePt t="48363" x="7566025" y="5543550"/>
          <p14:tracePt t="48380" x="7446963" y="5464175"/>
          <p14:tracePt t="48396" x="7258050" y="5354638"/>
          <p14:tracePt t="48413" x="7018338" y="5235575"/>
          <p14:tracePt t="48430" x="6750050" y="5121275"/>
          <p14:tracePt t="48446" x="6503988" y="5022850"/>
          <p14:tracePt t="48463" x="6149975" y="4926013"/>
          <p14:tracePt t="48480" x="5915025" y="4868863"/>
          <p14:tracePt t="48496" x="5703888" y="4840288"/>
          <p14:tracePt t="48513" x="5486400" y="4822825"/>
          <p14:tracePt t="48529" x="5308600" y="4822825"/>
          <p14:tracePt t="48546" x="5126038" y="4835525"/>
          <p14:tracePt t="48563" x="4937125" y="4857750"/>
          <p14:tracePt t="48580" x="4800600" y="4897438"/>
          <p14:tracePt t="48596" x="4737100" y="4954588"/>
          <p14:tracePt t="48613" x="4703763" y="5029200"/>
          <p14:tracePt t="48629" x="4675188" y="5108575"/>
          <p14:tracePt t="48646" x="4675188" y="5172075"/>
          <p14:tracePt t="48663" x="4675188" y="5218113"/>
          <p14:tracePt t="48680" x="4675188" y="5229225"/>
          <p14:tracePt t="48696" x="4675188" y="5240338"/>
          <p14:tracePt t="48713" x="4692650" y="5275263"/>
          <p14:tracePt t="48729" x="4721225" y="5314950"/>
          <p14:tracePt t="48746" x="4754563" y="5343525"/>
          <p14:tracePt t="48763" x="4778375" y="5354638"/>
          <p14:tracePt t="48779" x="4789488" y="5360988"/>
          <p14:tracePt t="48796" x="4794250" y="5360988"/>
          <p14:tracePt t="48813" x="4800600" y="5360988"/>
          <p14:tracePt t="48829" x="4818063" y="5354638"/>
          <p14:tracePt t="48846" x="4851400" y="5326063"/>
          <p14:tracePt t="48863" x="4903788" y="5286375"/>
          <p14:tracePt t="48863" x="4921250" y="5268913"/>
          <p14:tracePt t="48880" x="4960938" y="5246688"/>
          <p14:tracePt t="48896" x="5000625" y="5222875"/>
          <p14:tracePt t="48913" x="5057775" y="5200650"/>
          <p14:tracePt t="48929" x="5126038" y="5172075"/>
          <p14:tracePt t="48946" x="5189538" y="5143500"/>
          <p14:tracePt t="48963" x="5251450" y="5121275"/>
          <p14:tracePt t="48979" x="5314950" y="5097463"/>
          <p14:tracePt t="48996" x="5354638" y="5092700"/>
          <p14:tracePt t="49013" x="5411788" y="5080000"/>
          <p14:tracePt t="49029" x="5475288" y="5064125"/>
          <p14:tracePt t="49046" x="5532438" y="5057775"/>
          <p14:tracePt t="49063" x="5572125" y="5051425"/>
          <p14:tracePt t="49080" x="5589588" y="5051425"/>
          <p14:tracePt t="49096" x="5600700" y="5051425"/>
          <p14:tracePt t="49113" x="5618163" y="5051425"/>
          <p14:tracePt t="49130" x="5629275" y="5051425"/>
          <p14:tracePt t="49184" x="5640388" y="5046663"/>
          <p14:tracePt t="49312" x="5635625" y="5040313"/>
          <p14:tracePt t="49322" x="5622925" y="5029200"/>
          <p14:tracePt t="49329" x="5611813" y="5018088"/>
          <p14:tracePt t="49329" x="5583238" y="4994275"/>
          <p14:tracePt t="49346" x="5549900" y="4972050"/>
          <p14:tracePt t="49363" x="5508625" y="4943475"/>
          <p14:tracePt t="49379" x="5457825" y="4908550"/>
          <p14:tracePt t="49396" x="5394325" y="4868863"/>
          <p14:tracePt t="49413" x="5321300" y="4818063"/>
          <p14:tracePt t="49430" x="5251450" y="4772025"/>
          <p14:tracePt t="49446" x="5165725" y="4725988"/>
          <p14:tracePt t="49463" x="5075238" y="4664075"/>
          <p14:tracePt t="49479" x="4926013" y="4565650"/>
          <p14:tracePt t="49496" x="4822825" y="4521200"/>
          <p14:tracePt t="49513" x="4725988" y="4464050"/>
          <p14:tracePt t="49529" x="4635500" y="4418013"/>
          <p14:tracePt t="49546" x="4532313" y="4371975"/>
          <p14:tracePt t="49563" x="4435475" y="4325938"/>
          <p14:tracePt t="49579" x="4321175" y="4275138"/>
          <p14:tracePt t="49596" x="4200525" y="4222750"/>
          <p14:tracePt t="49613" x="4068763" y="4171950"/>
          <p14:tracePt t="49629" x="3937000" y="4121150"/>
          <p14:tracePt t="49646" x="3817938" y="4075113"/>
          <p14:tracePt t="49663" x="3692525" y="4040188"/>
          <p14:tracePt t="49679" x="3468688" y="3978275"/>
          <p14:tracePt t="49696" x="3292475" y="3937000"/>
          <p14:tracePt t="49713" x="3103563" y="3903663"/>
          <p14:tracePt t="49729" x="2936875" y="3892550"/>
          <p14:tracePt t="49746" x="2754313" y="3879850"/>
          <p14:tracePt t="49763" x="2606675" y="3886200"/>
          <p14:tracePt t="49779" x="2479675" y="3903663"/>
          <p14:tracePt t="49796" x="2360613" y="3943350"/>
          <p14:tracePt t="49812" x="2206625" y="3989388"/>
          <p14:tracePt t="49830" x="2074863" y="4040188"/>
          <p14:tracePt t="49846" x="1971675" y="4103688"/>
          <p14:tracePt t="49863" x="1903413" y="4165600"/>
          <p14:tracePt t="49879" x="1828800" y="4268788"/>
          <p14:tracePt t="49896" x="1793875" y="4325938"/>
          <p14:tracePt t="49913" x="1760538" y="4400550"/>
          <p14:tracePt t="49930" x="1736725" y="4464050"/>
          <p14:tracePt t="49946" x="1725613" y="4532313"/>
          <p14:tracePt t="49963" x="1725613" y="4594225"/>
          <p14:tracePt t="49979" x="1743075" y="4651375"/>
          <p14:tracePt t="49996" x="1754188" y="4697413"/>
          <p14:tracePt t="50013" x="1778000" y="4732338"/>
          <p14:tracePt t="50029" x="1789113" y="4765675"/>
          <p14:tracePt t="50046" x="1806575" y="4806950"/>
          <p14:tracePt t="50063" x="1828800" y="4840288"/>
          <p14:tracePt t="50079" x="1885950" y="4897438"/>
          <p14:tracePt t="50096" x="1965325" y="4949825"/>
          <p14:tracePt t="50113" x="2051050" y="5006975"/>
          <p14:tracePt t="50129" x="2143125" y="5064125"/>
          <p14:tracePt t="50146" x="2246313" y="5126038"/>
          <p14:tracePt t="50163" x="2332038" y="5165725"/>
          <p14:tracePt t="50179" x="2428875" y="5207000"/>
          <p14:tracePt t="50196" x="2532063" y="5235575"/>
          <p14:tracePt t="50213" x="2651125" y="5268913"/>
          <p14:tracePt t="50229" x="2782888" y="5280025"/>
          <p14:tracePt t="50246" x="2921000" y="5292725"/>
          <p14:tracePt t="50263" x="3022600" y="5303838"/>
          <p14:tracePt t="50279" x="3178175" y="5314950"/>
          <p14:tracePt t="50296" x="3292475" y="5297488"/>
          <p14:tracePt t="50313" x="3365500" y="5257800"/>
          <p14:tracePt t="50329" x="3411538" y="5200650"/>
          <p14:tracePt t="50346" x="3440113" y="5154613"/>
          <p14:tracePt t="50363" x="3457575" y="5108575"/>
          <p14:tracePt t="50379" x="3457575" y="5064125"/>
          <p14:tracePt t="50396" x="3463925" y="5018088"/>
          <p14:tracePt t="50413" x="3457575" y="4949825"/>
          <p14:tracePt t="50429" x="3435350" y="4875213"/>
          <p14:tracePt t="50446" x="3382963" y="4778375"/>
          <p14:tracePt t="50463" x="3308350" y="4675188"/>
          <p14:tracePt t="50479" x="3160713" y="4525963"/>
          <p14:tracePt t="50496" x="3051175" y="4429125"/>
          <p14:tracePt t="50513" x="2943225" y="4349750"/>
          <p14:tracePt t="50529" x="2835275" y="4275138"/>
          <p14:tracePt t="50546" x="2725738" y="4222750"/>
          <p14:tracePt t="50563" x="2622550" y="4183063"/>
          <p14:tracePt t="50579" x="2508250" y="4154488"/>
          <p14:tracePt t="50596" x="2389188" y="4143375"/>
          <p14:tracePt t="50613" x="2257425" y="4143375"/>
          <p14:tracePt t="50629" x="2114550" y="4143375"/>
          <p14:tracePt t="50646" x="1971675" y="4154488"/>
          <p14:tracePt t="50663" x="1828800" y="4171950"/>
          <p14:tracePt t="50679" x="1685925" y="4211638"/>
          <p14:tracePt t="50696" x="1628775" y="4240213"/>
          <p14:tracePt t="50713" x="1589088" y="4268788"/>
          <p14:tracePt t="50729" x="1571625" y="4308475"/>
          <p14:tracePt t="50746" x="1560513" y="4343400"/>
          <p14:tracePt t="50763" x="1560513" y="4400550"/>
          <p14:tracePt t="50779" x="1560513" y="4451350"/>
          <p14:tracePt t="50796" x="1577975" y="4503738"/>
          <p14:tracePt t="50813" x="1600200" y="4549775"/>
          <p14:tracePt t="50829" x="1639888" y="4600575"/>
          <p14:tracePt t="50846" x="1679575" y="4646613"/>
          <p14:tracePt t="50863" x="1749425" y="4732338"/>
          <p14:tracePt t="50880" x="1811338" y="4789488"/>
          <p14:tracePt t="50896" x="1903413" y="4840288"/>
          <p14:tracePt t="50913" x="2017713" y="4892675"/>
          <p14:tracePt t="50929" x="2143125" y="4921250"/>
          <p14:tracePt t="50946" x="2239963" y="4943475"/>
          <p14:tracePt t="50963" x="2314575" y="4949825"/>
          <p14:tracePt t="50979" x="2360613" y="4949825"/>
          <p14:tracePt t="50996" x="2400300" y="4949825"/>
          <p14:tracePt t="51013" x="2446338" y="4937125"/>
          <p14:tracePt t="51029" x="2479675" y="4921250"/>
          <p14:tracePt t="51046" x="2492375" y="4908550"/>
          <p14:tracePt t="51095" x="2497138" y="4908550"/>
          <p14:tracePt t="51103" x="2503488" y="4903788"/>
          <p14:tracePt t="51113" x="2508250" y="4903788"/>
          <p14:tracePt t="51113" x="2525713" y="4879975"/>
          <p14:tracePt t="51129" x="2536825" y="4857750"/>
          <p14:tracePt t="51146" x="2543175" y="4829175"/>
          <p14:tracePt t="51162" x="2543175" y="4800600"/>
          <p14:tracePt t="51179" x="2536825" y="4783138"/>
          <p14:tracePt t="51196" x="2525713" y="4754563"/>
          <p14:tracePt t="51213" x="2503488" y="4732338"/>
          <p14:tracePt t="51229" x="2474913" y="4703763"/>
          <p14:tracePt t="51246" x="2422525" y="4668838"/>
          <p14:tracePt t="51263" x="2308225" y="4618038"/>
          <p14:tracePt t="51280" x="2246313" y="4594225"/>
          <p14:tracePt t="51296" x="2189163" y="4572000"/>
          <p14:tracePt t="51313" x="2160588" y="4560888"/>
          <p14:tracePt t="51329" x="2136775" y="4554538"/>
          <p14:tracePt t="51346" x="2120900" y="4537075"/>
          <p14:tracePt t="51363" x="2097088" y="4521200"/>
          <p14:tracePt t="51379" x="2068513" y="4514850"/>
          <p14:tracePt t="51396" x="2051050" y="4503738"/>
          <p14:tracePt t="51413" x="2039938" y="4503738"/>
          <p14:tracePt t="51429" x="2035175" y="4503738"/>
          <p14:tracePt t="51446" x="2028825" y="4503738"/>
          <p14:tracePt t="51463" x="2022475" y="4503738"/>
          <p14:tracePt t="52055" x="2028825" y="4503738"/>
          <p14:tracePt t="52063" x="2039938" y="4503738"/>
          <p14:tracePt t="52072" x="2051050" y="4508500"/>
          <p14:tracePt t="52080" x="2068513" y="4514850"/>
          <p14:tracePt t="52080" x="2108200" y="4525963"/>
          <p14:tracePt t="52096" x="2132013" y="4532313"/>
          <p14:tracePt t="52112" x="2149475" y="4537075"/>
          <p14:tracePt t="52359" x="2160588" y="4543425"/>
          <p14:tracePt t="52363" x="2165350" y="4543425"/>
          <p14:tracePt t="52379" x="2178050" y="4549775"/>
          <p14:tracePt t="52380" x="2211388" y="4549775"/>
          <p14:tracePt t="52396" x="2239963" y="4560888"/>
          <p14:tracePt t="52412" x="2257425" y="4565650"/>
          <p14:tracePt t="52429" x="2263775" y="4565650"/>
          <p14:tracePt t="52446" x="2268538" y="4565650"/>
          <p14:tracePt t="52464" x="2279650" y="4572000"/>
          <p14:tracePt t="52480" x="2297113" y="4578350"/>
          <p14:tracePt t="52496" x="2314575" y="4583113"/>
          <p14:tracePt t="52512" x="2343150" y="4589463"/>
          <p14:tracePt t="52530" x="2365375" y="4594225"/>
          <p14:tracePt t="52546" x="2389188" y="4600575"/>
          <p14:tracePt t="52563" x="2411413" y="4606925"/>
          <p14:tracePt t="52579" x="2435225" y="4606925"/>
          <p14:tracePt t="52596" x="2457450" y="4611688"/>
          <p14:tracePt t="52612" x="2486025" y="4618038"/>
          <p14:tracePt t="52629" x="2520950" y="4622800"/>
          <p14:tracePt t="52646" x="2578100" y="4635500"/>
          <p14:tracePt t="52664" x="2622550" y="4640263"/>
          <p14:tracePt t="52680" x="2663825" y="4646613"/>
          <p14:tracePt t="52696" x="2697163" y="4651375"/>
          <p14:tracePt t="52712" x="2725738" y="4651375"/>
          <p14:tracePt t="52729" x="2754313" y="4657725"/>
          <p14:tracePt t="52746" x="2789238" y="4664075"/>
          <p14:tracePt t="52763" x="2817813" y="4668838"/>
          <p14:tracePt t="52779" x="2851150" y="4668838"/>
          <p14:tracePt t="52796" x="2879725" y="4675188"/>
          <p14:tracePt t="52812" x="2903538" y="4675188"/>
          <p14:tracePt t="52830" x="2921000" y="4679950"/>
          <p14:tracePt t="52846" x="2932113" y="4686300"/>
          <p14:tracePt t="52863" x="2943225" y="4686300"/>
          <p14:tracePt t="52879" x="2960688" y="4686300"/>
          <p14:tracePt t="52896" x="2965450" y="4686300"/>
          <p14:tracePt t="53064" x="2978150" y="4692650"/>
          <p14:tracePt t="53071" x="2989263" y="4703763"/>
          <p14:tracePt t="53079" x="3022600" y="4725988"/>
          <p14:tracePt t="53090" x="3035300" y="4732338"/>
          <p14:tracePt t="53096" x="3063875" y="4749800"/>
          <p14:tracePt t="53112" x="3074988" y="4760913"/>
          <p14:tracePt t="53129" x="3086100" y="4765675"/>
          <p14:tracePt t="53146" x="3086100" y="4772025"/>
          <p14:tracePt t="53162" x="3092450" y="4772025"/>
          <p14:tracePt t="53179" x="3097213" y="4778375"/>
          <p14:tracePt t="53223" x="3097213" y="4789488"/>
          <p14:tracePt t="53255" x="3097213" y="4794250"/>
          <p14:tracePt t="53263" x="3097213" y="4800600"/>
          <p14:tracePt t="53271" x="3103563" y="4806950"/>
          <p14:tracePt t="53279" x="3103563" y="4811713"/>
          <p14:tracePt t="53287" x="3103563" y="4822825"/>
          <p14:tracePt t="53296" x="3103563" y="4835525"/>
          <p14:tracePt t="53810" x="3103563" y="4846638"/>
          <p14:tracePt t="53822" x="3103563" y="4864100"/>
          <p14:tracePt t="53830" x="3103563" y="4879975"/>
          <p14:tracePt t="53845" x="3103563" y="4892675"/>
          <p14:tracePt t="53846" x="3103563" y="4914900"/>
          <p14:tracePt t="53861" x="3103563" y="4932363"/>
          <p14:tracePt t="53878" x="3103563" y="4943475"/>
          <p14:tracePt t="53895" x="3103563" y="4949825"/>
          <p14:tracePt t="53911" x="3103563" y="4954588"/>
          <p14:tracePt t="53928" x="3103563" y="4965700"/>
          <p14:tracePt t="53945" x="3108325" y="4972050"/>
          <p14:tracePt t="53961" x="3108325" y="4978400"/>
          <p14:tracePt t="53978" x="3108325" y="4989513"/>
          <p14:tracePt t="53995" x="3114675" y="5000625"/>
          <p14:tracePt t="54011" x="3114675" y="5022850"/>
          <p14:tracePt t="54028" x="3125788" y="5051425"/>
          <p14:tracePt t="54045" x="3132138" y="5080000"/>
          <p14:tracePt t="54061" x="3149600" y="5108575"/>
          <p14:tracePt t="54061" x="3154363" y="5121275"/>
          <p14:tracePt t="54079" x="3160713" y="5143500"/>
          <p14:tracePt t="54095" x="3171825" y="5172075"/>
          <p14:tracePt t="54112" x="3189288" y="5183188"/>
          <p14:tracePt t="54128" x="3200400" y="5200650"/>
          <p14:tracePt t="54166" x="3200400" y="5207000"/>
          <p14:tracePt t="54743" x="3200400" y="5211763"/>
          <p14:tracePt t="54750" x="3206750" y="5218113"/>
          <p14:tracePt t="54761" x="3211513" y="5229225"/>
          <p14:tracePt t="54766" x="3222625" y="5240338"/>
          <p14:tracePt t="54778" x="3235325" y="5251450"/>
          <p14:tracePt t="54795" x="3240088" y="5264150"/>
          <p14:tracePt t="54812" x="3246438" y="5268913"/>
          <p14:tracePt t="54828" x="3257550" y="5275263"/>
          <p14:tracePt t="54845" x="3263900" y="5280025"/>
          <p14:tracePt t="54861" x="3286125" y="5286375"/>
          <p14:tracePt t="54861" x="3297238" y="5297488"/>
          <p14:tracePt t="54878" x="3332163" y="5303838"/>
          <p14:tracePt t="54895" x="3371850" y="5314950"/>
          <p14:tracePt t="54912" x="3422650" y="5326063"/>
          <p14:tracePt t="54928" x="3457575" y="5326063"/>
          <p14:tracePt t="54945" x="3492500" y="5332413"/>
          <p14:tracePt t="54961" x="3525838" y="5332413"/>
          <p14:tracePt t="54978" x="3549650" y="5332413"/>
          <p14:tracePt t="54995" x="3571875" y="5332413"/>
          <p14:tracePt t="55012" x="3594100" y="5332413"/>
          <p14:tracePt t="55028" x="3617913" y="5332413"/>
          <p14:tracePt t="55045" x="3622675" y="5332413"/>
          <p14:tracePt t="55061" x="3629025" y="5332413"/>
          <p14:tracePt t="55078" x="3635375" y="5332413"/>
          <p14:tracePt t="55118" x="3640138" y="5326063"/>
          <p14:tracePt t="55126" x="3651250" y="5326063"/>
          <p14:tracePt t="55145" x="3663950" y="5326063"/>
          <p14:tracePt t="55145" x="3679825" y="5326063"/>
          <p14:tracePt t="55161" x="3703638" y="5321300"/>
          <p14:tracePt t="55178" x="3714750" y="5321300"/>
          <p14:tracePt t="55195" x="3736975" y="5314950"/>
          <p14:tracePt t="55211" x="3749675" y="5308600"/>
          <p14:tracePt t="55228" x="3754438" y="5308600"/>
          <p14:tracePt t="55245" x="3760788" y="5303838"/>
          <p14:tracePt t="55278" x="3765550" y="5303838"/>
          <p14:tracePt t="55279" x="3771900" y="5297488"/>
          <p14:tracePt t="55295" x="3783013" y="5286375"/>
          <p14:tracePt t="55311" x="3789363" y="5286375"/>
          <p14:tracePt t="55328" x="3794125" y="5280025"/>
          <p14:tracePt t="55345" x="3806825" y="5275263"/>
          <p14:tracePt t="55361" x="3811588" y="5268913"/>
          <p14:tracePt t="55378" x="3829050" y="5257800"/>
          <p14:tracePt t="55395" x="3840163" y="5251450"/>
          <p14:tracePt t="55411" x="3851275" y="5240338"/>
          <p14:tracePt t="55428" x="3857625" y="5235575"/>
          <p14:tracePt t="55445" x="3863975" y="5229225"/>
          <p14:tracePt t="55461" x="3868738" y="5229225"/>
          <p14:tracePt t="55478" x="3879850" y="5222875"/>
          <p14:tracePt t="55494" x="3886200" y="5218113"/>
          <p14:tracePt t="55512" x="3886200" y="5211763"/>
          <p14:tracePt t="55528" x="3892550" y="5211763"/>
          <p14:tracePt t="55544" x="3892550" y="5207000"/>
          <p14:tracePt t="55561" x="3897313" y="5200650"/>
          <p14:tracePt t="55578" x="3897313" y="5194300"/>
          <p14:tracePt t="55595" x="3897313" y="5189538"/>
          <p14:tracePt t="55611" x="3897313" y="5183188"/>
          <p14:tracePt t="55628" x="3897313" y="5165725"/>
          <p14:tracePt t="55644" x="3897313" y="5160963"/>
          <p14:tracePt t="55661" x="3892550" y="5149850"/>
          <p14:tracePt t="55678" x="3875088" y="5114925"/>
          <p14:tracePt t="55695" x="3846513" y="5080000"/>
          <p14:tracePt t="55711" x="3794125" y="5029200"/>
          <p14:tracePt t="55728" x="3736975" y="4972050"/>
          <p14:tracePt t="55745" x="3686175" y="4921250"/>
          <p14:tracePt t="55761" x="3646488" y="4886325"/>
          <p14:tracePt t="55778" x="3611563" y="4857750"/>
          <p14:tracePt t="55795" x="3582988" y="4822825"/>
          <p14:tracePt t="55811" x="3549650" y="4800600"/>
          <p14:tracePt t="55828" x="3521075" y="4778375"/>
          <p14:tracePt t="55844" x="3497263" y="4765675"/>
          <p14:tracePt t="55861" x="3475038" y="4749800"/>
          <p14:tracePt t="55878" x="3435350" y="4721225"/>
          <p14:tracePt t="55895" x="3394075" y="4703763"/>
          <p14:tracePt t="55911" x="3371850" y="4686300"/>
          <p14:tracePt t="55928" x="3332163" y="4668838"/>
          <p14:tracePt t="55944" x="3303588" y="4657725"/>
          <p14:tracePt t="55961" x="3268663" y="4640263"/>
          <p14:tracePt t="55978" x="3240088" y="4618038"/>
          <p14:tracePt t="55995" x="3200400" y="4606925"/>
          <p14:tracePt t="56011" x="3160713" y="4589463"/>
          <p14:tracePt t="56028" x="3132138" y="4583113"/>
          <p14:tracePt t="56045" x="3097213" y="4565650"/>
          <p14:tracePt t="56061" x="3063875" y="4549775"/>
          <p14:tracePt t="56078" x="3011488" y="4525963"/>
          <p14:tracePt t="56095" x="2978150" y="4514850"/>
          <p14:tracePt t="56111" x="2943225" y="4503738"/>
          <p14:tracePt t="56128" x="2921000" y="4497388"/>
          <p14:tracePt t="56145" x="2886075" y="4486275"/>
          <p14:tracePt t="56161" x="2863850" y="4479925"/>
          <p14:tracePt t="56178" x="2840038" y="4475163"/>
          <p14:tracePt t="56195" x="2822575" y="4464050"/>
          <p14:tracePt t="56350" x="2828925" y="4464050"/>
          <p14:tracePt t="56358" x="2835275" y="4457700"/>
          <p14:tracePt t="56366" x="2851150" y="4457700"/>
          <p14:tracePt t="56374" x="2868613" y="4457700"/>
          <p14:tracePt t="56382" x="2914650" y="4457700"/>
          <p14:tracePt t="56395" x="2978150" y="4464050"/>
          <p14:tracePt t="56411" x="3040063" y="4468813"/>
          <p14:tracePt t="56428" x="3114675" y="4475163"/>
          <p14:tracePt t="56444" x="3194050" y="4479925"/>
          <p14:tracePt t="56461" x="3279775" y="4497388"/>
          <p14:tracePt t="56478" x="3446463" y="4543425"/>
          <p14:tracePt t="56495" x="3571875" y="4565650"/>
          <p14:tracePt t="56511" x="3686175" y="4578350"/>
          <p14:tracePt t="56529" x="3783013" y="4583113"/>
          <p14:tracePt t="56545" x="3846513" y="4583113"/>
          <p14:tracePt t="56561" x="3868738" y="4583113"/>
          <p14:tracePt t="56686" x="3863975" y="4589463"/>
          <p14:tracePt t="56694" x="3846513" y="4589463"/>
          <p14:tracePt t="56702" x="3822700" y="4594225"/>
          <p14:tracePt t="56710" x="3749675" y="4600575"/>
          <p14:tracePt t="56721" x="3703638" y="4606925"/>
          <p14:tracePt t="56728" x="3560763" y="4618038"/>
          <p14:tracePt t="56745" x="3389313" y="4622800"/>
          <p14:tracePt t="56761" x="3217863" y="4622800"/>
          <p14:tracePt t="56778" x="3074988" y="4611688"/>
          <p14:tracePt t="56795" x="2971800" y="4600575"/>
          <p14:tracePt t="56811" x="2914650" y="4589463"/>
          <p14:tracePt t="56828" x="2886075" y="4583113"/>
          <p14:tracePt t="56845" x="2874963" y="4583113"/>
          <p14:tracePt t="56942" x="2874963" y="4578350"/>
          <p14:tracePt t="56954" x="2879725" y="4578350"/>
          <p14:tracePt t="56955" x="2897188" y="4565650"/>
          <p14:tracePt t="56961" x="2943225" y="4549775"/>
          <p14:tracePt t="56978" x="3017838" y="4521200"/>
          <p14:tracePt t="56994" x="3114675" y="4479925"/>
          <p14:tracePt t="57011" x="3206750" y="4464050"/>
          <p14:tracePt t="57028" x="3275013" y="4457700"/>
          <p14:tracePt t="57045" x="3325813" y="4451350"/>
          <p14:tracePt t="57061" x="3343275" y="4451350"/>
          <p14:tracePt t="57142" x="3343275" y="4457700"/>
          <p14:tracePt t="57145" x="3343275" y="4468813"/>
          <p14:tracePt t="57155" x="3336925" y="4475163"/>
          <p14:tracePt t="57161" x="3303588" y="4497388"/>
          <p14:tracePt t="57178" x="3263900" y="4521200"/>
          <p14:tracePt t="57195" x="3206750" y="4532313"/>
          <p14:tracePt t="57211" x="3136900" y="4549775"/>
          <p14:tracePt t="57228" x="3063875" y="4565650"/>
          <p14:tracePt t="57245" x="3011488" y="4578350"/>
          <p14:tracePt t="57261" x="2989263" y="4583113"/>
          <p14:tracePt t="57278" x="2982913" y="4589463"/>
          <p14:tracePt t="57558" x="3000375" y="4589463"/>
          <p14:tracePt t="57566" x="3028950" y="4594225"/>
          <p14:tracePt t="57578" x="3079750" y="4600575"/>
          <p14:tracePt t="57578" x="3194050" y="4622800"/>
          <p14:tracePt t="57594" x="3336925" y="4640263"/>
          <p14:tracePt t="57611" x="3497263" y="4668838"/>
          <p14:tracePt t="57627" x="3697288" y="4708525"/>
          <p14:tracePt t="57645" x="3892550" y="4732338"/>
          <p14:tracePt t="57661" x="4137025" y="4754563"/>
          <p14:tracePt t="57678" x="4292600" y="4737100"/>
          <p14:tracePt t="57695" x="4457700" y="4714875"/>
          <p14:tracePt t="57711" x="4606925" y="4697413"/>
          <p14:tracePt t="57728" x="4714875" y="4692650"/>
          <p14:tracePt t="57745" x="4778375" y="4679950"/>
          <p14:tracePt t="57761" x="4811713" y="4675188"/>
          <p14:tracePt t="57778" x="4818063" y="4668838"/>
          <p14:tracePt t="57795" x="4822825" y="4664075"/>
          <p14:tracePt t="57811" x="4822825" y="4651375"/>
          <p14:tracePt t="57828" x="4822825" y="4646613"/>
          <p14:tracePt t="57845" x="4822825" y="4635500"/>
          <p14:tracePt t="57861" x="4818063" y="4611688"/>
          <p14:tracePt t="57861" x="4806950" y="4600575"/>
          <p14:tracePt t="57878" x="4765675" y="4549775"/>
          <p14:tracePt t="57894" x="4708525" y="4492625"/>
          <p14:tracePt t="57911" x="4635500" y="4422775"/>
          <p14:tracePt t="57928" x="4560888" y="4371975"/>
          <p14:tracePt t="57945" x="4464050" y="4308475"/>
          <p14:tracePt t="57961" x="4365625" y="4251325"/>
          <p14:tracePt t="57978" x="4246563" y="4194175"/>
          <p14:tracePt t="57995" x="4114800" y="4143375"/>
          <p14:tracePt t="58011" x="3994150" y="4092575"/>
          <p14:tracePt t="58028" x="3875088" y="4046538"/>
          <p14:tracePt t="58045" x="3760788" y="4011613"/>
          <p14:tracePt t="58061" x="3651250" y="3983038"/>
          <p14:tracePt t="58061" x="3617913" y="3983038"/>
          <p14:tracePt t="58078" x="3536950" y="3978275"/>
          <p14:tracePt t="58094" x="3446463" y="3978275"/>
          <p14:tracePt t="58111" x="3336925" y="3989388"/>
          <p14:tracePt t="58128" x="3235325" y="4006850"/>
          <p14:tracePt t="58145" x="3143250" y="4029075"/>
          <p14:tracePt t="58161" x="3074988" y="4057650"/>
          <p14:tracePt t="58178" x="3028950" y="4092575"/>
          <p14:tracePt t="58194" x="3000375" y="4121150"/>
          <p14:tracePt t="58211" x="2971800" y="4154488"/>
          <p14:tracePt t="58228" x="2954338" y="4200525"/>
          <p14:tracePt t="58245" x="2936875" y="4246563"/>
          <p14:tracePt t="58261" x="2921000" y="4286250"/>
          <p14:tracePt t="58261" x="2921000" y="4303713"/>
          <p14:tracePt t="58278" x="2921000" y="4332288"/>
          <p14:tracePt t="58294" x="2921000" y="4365625"/>
          <p14:tracePt t="58311" x="2925763" y="4406900"/>
          <p14:tracePt t="58328" x="2936875" y="4435475"/>
          <p14:tracePt t="58344" x="2954338" y="4457700"/>
          <p14:tracePt t="58361" x="2978150" y="4479925"/>
          <p14:tracePt t="58378" x="3011488" y="4503738"/>
          <p14:tracePt t="58394" x="3074988" y="4543425"/>
          <p14:tracePt t="58411" x="3178175" y="4578350"/>
          <p14:tracePt t="58428" x="3303588" y="4611688"/>
          <p14:tracePt t="58445" x="3440113" y="4622800"/>
          <p14:tracePt t="58461" x="3565525" y="4629150"/>
          <p14:tracePt t="58478" x="3725863" y="4629150"/>
          <p14:tracePt t="58494" x="3835400" y="4629150"/>
          <p14:tracePt t="58511" x="3908425" y="4611688"/>
          <p14:tracePt t="58528" x="3978275" y="4589463"/>
          <p14:tracePt t="58544" x="4029075" y="4554538"/>
          <p14:tracePt t="58561" x="4051300" y="4532313"/>
          <p14:tracePt t="58578" x="4068763" y="4503738"/>
          <p14:tracePt t="58594" x="4092575" y="4475163"/>
          <p14:tracePt t="58611" x="4103688" y="4457700"/>
          <p14:tracePt t="58628" x="4108450" y="4435475"/>
          <p14:tracePt t="58645" x="4114800" y="4418013"/>
          <p14:tracePt t="58661" x="4114800" y="4394200"/>
          <p14:tracePt t="58678" x="4114800" y="4378325"/>
          <p14:tracePt t="58694" x="4097338" y="4360863"/>
          <p14:tracePt t="58711" x="4064000" y="4332288"/>
          <p14:tracePt t="58728" x="4000500" y="4292600"/>
          <p14:tracePt t="58744" x="3925888" y="4257675"/>
          <p14:tracePt t="58761" x="3829050" y="4211638"/>
          <p14:tracePt t="58778" x="3721100" y="4171950"/>
          <p14:tracePt t="58794" x="3617913" y="4137025"/>
          <p14:tracePt t="58811" x="3497263" y="4108450"/>
          <p14:tracePt t="58828" x="3394075" y="4097338"/>
          <p14:tracePt t="58844" x="3292475" y="4079875"/>
          <p14:tracePt t="58861" x="3206750" y="4079875"/>
          <p14:tracePt t="58861" x="3165475" y="4079875"/>
          <p14:tracePt t="58878" x="3086100" y="4079875"/>
          <p14:tracePt t="58894" x="3006725" y="4086225"/>
          <p14:tracePt t="58911" x="2943225" y="4103688"/>
          <p14:tracePt t="58927" x="2908300" y="4121150"/>
          <p14:tracePt t="58944" x="2886075" y="4143375"/>
          <p14:tracePt t="58961" x="2863850" y="4171950"/>
          <p14:tracePt t="58978" x="2846388" y="4200525"/>
          <p14:tracePt t="58994" x="2835275" y="4222750"/>
          <p14:tracePt t="59011" x="2828925" y="4251325"/>
          <p14:tracePt t="59028" x="2822575" y="4303713"/>
          <p14:tracePt t="59044" x="2822575" y="4349750"/>
          <p14:tracePt t="59061" x="2835275" y="4400550"/>
          <p14:tracePt t="59078" x="2903538" y="4486275"/>
          <p14:tracePt t="59095" x="2960688" y="4525963"/>
          <p14:tracePt t="59111" x="3035300" y="4560888"/>
          <p14:tracePt t="59128" x="3125788" y="4578350"/>
          <p14:tracePt t="59144" x="3228975" y="4578350"/>
          <p14:tracePt t="59161" x="3332163" y="4572000"/>
          <p14:tracePt t="59178" x="3451225" y="4549775"/>
          <p14:tracePt t="59195" x="3571875" y="4508500"/>
          <p14:tracePt t="59210" x="3651250" y="4468813"/>
          <p14:tracePt t="59227" x="3703638" y="4440238"/>
          <p14:tracePt t="59244" x="3721100" y="4422775"/>
          <p14:tracePt t="59261" x="3725863" y="4411663"/>
          <p14:tracePt t="59326" x="3725863" y="4406900"/>
          <p14:tracePt t="59334" x="3725863" y="4400550"/>
          <p14:tracePt t="59342" x="3708400" y="4389438"/>
          <p14:tracePt t="59350" x="3640138" y="4354513"/>
          <p14:tracePt t="59361" x="3543300" y="4314825"/>
          <p14:tracePt t="59378" x="3417888" y="4275138"/>
          <p14:tracePt t="59394" x="3275013" y="4240213"/>
          <p14:tracePt t="59411" x="3132138" y="4222750"/>
          <p14:tracePt t="59428" x="2982913" y="4211638"/>
          <p14:tracePt t="59444" x="2840038" y="4206875"/>
          <p14:tracePt t="59460" x="2732088" y="4206875"/>
          <p14:tracePt t="59478" x="2617788" y="4235450"/>
          <p14:tracePt t="59495" x="2578100" y="4257675"/>
          <p14:tracePt t="59511" x="2554288" y="4292600"/>
          <p14:tracePt t="59528" x="2536825" y="4325938"/>
          <p14:tracePt t="59544" x="2532063" y="4365625"/>
          <p14:tracePt t="59561" x="2525713" y="4411663"/>
          <p14:tracePt t="59578" x="2525713" y="4468813"/>
          <p14:tracePt t="59595" x="2532063" y="4532313"/>
          <p14:tracePt t="59612" x="2560638" y="4594225"/>
          <p14:tracePt t="59629" x="2600325" y="4664075"/>
          <p14:tracePt t="59645" x="2668588" y="4743450"/>
          <p14:tracePt t="59662" x="2736850" y="4818063"/>
          <p14:tracePt t="59679" x="2892425" y="4908550"/>
          <p14:tracePt t="59696" x="2989263" y="4949825"/>
          <p14:tracePt t="59712" x="3086100" y="4965700"/>
          <p14:tracePt t="59729" x="3189288" y="4972050"/>
          <p14:tracePt t="59745" x="3275013" y="4978400"/>
          <p14:tracePt t="59762" x="3336925" y="4978400"/>
          <p14:tracePt t="59779" x="3411538" y="4978400"/>
          <p14:tracePt t="59796" x="3468688" y="4960938"/>
          <p14:tracePt t="59812" x="3497263" y="4949825"/>
          <p14:tracePt t="59829" x="3503613" y="4937125"/>
          <p14:tracePt t="59845" x="3521075" y="4926013"/>
          <p14:tracePt t="59862" x="3536950" y="4897438"/>
          <p14:tracePt t="59879" x="3554413" y="4846638"/>
          <p14:tracePt t="59895" x="3560763" y="4835525"/>
          <p14:tracePt t="59912" x="3560763" y="4829175"/>
          <p14:tracePt t="60031" x="3554413" y="4829175"/>
          <p14:tracePt t="60047" x="3543300" y="4829175"/>
          <p14:tracePt t="60063" x="3525838" y="4835525"/>
          <p14:tracePt t="60064" x="3475038" y="4840288"/>
          <p14:tracePt t="60079" x="3389313" y="4851400"/>
          <p14:tracePt t="60095" x="3325813" y="4857750"/>
          <p14:tracePt t="60112" x="3275013" y="4864100"/>
          <p14:tracePt t="60129" x="3251200" y="4868863"/>
          <p14:tracePt t="60145" x="3240088" y="4875213"/>
          <p14:tracePt t="60162" x="3235325" y="4875213"/>
          <p14:tracePt t="60179" x="3228975" y="4875213"/>
          <p14:tracePt t="60195" x="3217863" y="4879975"/>
          <p14:tracePt t="60212" x="3206750" y="4886325"/>
          <p14:tracePt t="60229" x="3178175" y="4897438"/>
          <p14:tracePt t="60245" x="3136900" y="4921250"/>
          <p14:tracePt t="60262" x="3092450" y="4937125"/>
          <p14:tracePt t="60279" x="3068638" y="4949825"/>
          <p14:tracePt t="60439" x="3074988" y="4937125"/>
          <p14:tracePt t="60447" x="3086100" y="4921250"/>
          <p14:tracePt t="60463" x="3092450" y="4908550"/>
          <p14:tracePt t="60463" x="3103563" y="4903788"/>
          <p14:tracePt t="60479" x="3125788" y="4875213"/>
          <p14:tracePt t="60495" x="3149600" y="4857750"/>
          <p14:tracePt t="60512" x="3171825" y="4835525"/>
          <p14:tracePt t="60529" x="3194050" y="4806950"/>
          <p14:tracePt t="60545" x="3211513" y="4789488"/>
          <p14:tracePt t="60562" x="3222625" y="4783138"/>
          <p14:tracePt t="60579" x="3222625" y="4778375"/>
          <p14:tracePt t="60596" x="3228975" y="4778375"/>
          <p14:tracePt t="60612" x="3246438" y="4765675"/>
          <p14:tracePt t="60629" x="3263900" y="4749800"/>
          <p14:tracePt t="60645" x="3292475" y="4732338"/>
          <p14:tracePt t="60662" x="3308350" y="4721225"/>
          <p14:tracePt t="60679" x="3321050" y="4708525"/>
          <p14:tracePt t="60879" x="3325813" y="4697413"/>
          <p14:tracePt t="60888" x="3332163" y="4692650"/>
          <p14:tracePt t="60895" x="3343275" y="4679950"/>
          <p14:tracePt t="60896" x="3354388" y="4664075"/>
          <p14:tracePt t="60912" x="3371850" y="4646613"/>
          <p14:tracePt t="60929" x="3394075" y="4618038"/>
          <p14:tracePt t="60945" x="3417888" y="4583113"/>
          <p14:tracePt t="60962" x="3435350" y="4560888"/>
          <p14:tracePt t="60979" x="3446463" y="4543425"/>
          <p14:tracePt t="60995" x="3451225" y="4525963"/>
          <p14:tracePt t="61012" x="3463925" y="4503738"/>
          <p14:tracePt t="61029" x="3463925" y="4464050"/>
          <p14:tracePt t="61045" x="3463925" y="4429125"/>
          <p14:tracePt t="61062" x="3463925" y="4394200"/>
          <p14:tracePt t="61079" x="3463925" y="4378325"/>
          <p14:tracePt t="61119" x="3463925" y="4371975"/>
          <p14:tracePt t="61135" x="3457575" y="4360863"/>
          <p14:tracePt t="61139" x="3446463" y="4354513"/>
          <p14:tracePt t="61145" x="3417888" y="4332288"/>
          <p14:tracePt t="61162" x="3382963" y="4303713"/>
          <p14:tracePt t="61179" x="3343275" y="4279900"/>
          <p14:tracePt t="61195" x="3308350" y="4251325"/>
          <p14:tracePt t="61212" x="3268663" y="4211638"/>
          <p14:tracePt t="61229" x="3228975" y="4178300"/>
          <p14:tracePt t="61245" x="3206750" y="4149725"/>
          <p14:tracePt t="61262" x="3182938" y="4125913"/>
          <p14:tracePt t="61262" x="3178175" y="4121150"/>
          <p14:tracePt t="61279" x="3165475" y="4092575"/>
          <p14:tracePt t="61295" x="3154363" y="4057650"/>
          <p14:tracePt t="61312" x="3143250" y="4035425"/>
          <p14:tracePt t="61329" x="3136900" y="4006850"/>
          <p14:tracePt t="61345" x="3132138" y="3983038"/>
          <p14:tracePt t="61362" x="3125788" y="3943350"/>
          <p14:tracePt t="61379" x="3121025" y="3903663"/>
          <p14:tracePt t="61395" x="3121025" y="3868738"/>
          <p14:tracePt t="61412" x="3121025" y="3840163"/>
          <p14:tracePt t="61429" x="3132138" y="3794125"/>
          <p14:tracePt t="61445" x="3154363" y="3743325"/>
          <p14:tracePt t="61462" x="3182938" y="3697288"/>
          <p14:tracePt t="61462" x="3189288" y="3679825"/>
          <p14:tracePt t="61479" x="3217863" y="3640138"/>
          <p14:tracePt t="61495" x="3263900" y="3606800"/>
          <p14:tracePt t="61512" x="3297238" y="3578225"/>
          <p14:tracePt t="61529" x="3314700" y="3554413"/>
          <p14:tracePt t="61545" x="3332163" y="3532188"/>
          <p14:tracePt t="61562" x="3343275" y="3521075"/>
          <p14:tracePt t="61671" x="3343275" y="3532188"/>
          <p14:tracePt t="61679" x="3343275" y="3554413"/>
          <p14:tracePt t="61687" x="3343275" y="3594100"/>
          <p14:tracePt t="61695" x="3332163" y="3703638"/>
          <p14:tracePt t="61712" x="3325813" y="3771900"/>
          <p14:tracePt t="61712" x="3303588" y="3943350"/>
          <p14:tracePt t="61728" x="3246438" y="4097338"/>
          <p14:tracePt t="61745" x="3194050" y="4217988"/>
          <p14:tracePt t="61762" x="3154363" y="4325938"/>
          <p14:tracePt t="61779" x="3103563" y="4429125"/>
          <p14:tracePt t="61795" x="3068638" y="4543425"/>
          <p14:tracePt t="61812" x="3040063" y="4635500"/>
          <p14:tracePt t="61829" x="3006725" y="4703763"/>
          <p14:tracePt t="61845" x="2978150" y="4749800"/>
          <p14:tracePt t="61862" x="2954338" y="4794250"/>
          <p14:tracePt t="61879" x="2932113" y="4851400"/>
          <p14:tracePt t="61895" x="2921000" y="4868863"/>
          <p14:tracePt t="61912" x="2914650" y="4886325"/>
          <p14:tracePt t="61928" x="2903538" y="4908550"/>
          <p14:tracePt t="61945" x="2886075" y="4949825"/>
          <p14:tracePt t="61962" x="2874963" y="4978400"/>
          <p14:tracePt t="61978" x="2863850" y="5000625"/>
          <p14:tracePt t="62071" x="2863850" y="5006975"/>
          <p14:tracePt t="62087" x="2863850" y="5011738"/>
          <p14:tracePt t="62311" x="2874963" y="5011738"/>
          <p14:tracePt t="62319" x="2897188" y="5011738"/>
          <p14:tracePt t="62327" x="2932113" y="5011738"/>
          <p14:tracePt t="62329" x="3017838" y="5011738"/>
          <p14:tracePt t="62345" x="3092450" y="5011738"/>
          <p14:tracePt t="62362" x="3114675" y="5011738"/>
          <p14:tracePt t="62655" x="3097213" y="5018088"/>
          <p14:tracePt t="62663" x="3079750" y="5022850"/>
          <p14:tracePt t="62663" x="3057525" y="5022850"/>
          <p14:tracePt t="62679" x="3017838" y="5029200"/>
          <p14:tracePt t="62695" x="2914650" y="5046663"/>
          <p14:tracePt t="62696" x="2817813" y="5064125"/>
          <p14:tracePt t="62712" x="2749550" y="5086350"/>
          <p14:tracePt t="62729" x="2732088" y="5103813"/>
          <p14:tracePt t="62745" x="2720975" y="5108575"/>
          <p14:tracePt t="62855" x="2725738" y="5114925"/>
          <p14:tracePt t="62863" x="2760663" y="5121275"/>
          <p14:tracePt t="62872" x="2800350" y="5126038"/>
          <p14:tracePt t="62879" x="2943225" y="5143500"/>
          <p14:tracePt t="62895" x="3051175" y="5160963"/>
          <p14:tracePt t="62896" x="3525838" y="5222875"/>
          <p14:tracePt t="62912" x="4171950" y="5292725"/>
          <p14:tracePt t="62929" x="4879975" y="5337175"/>
          <p14:tracePt t="62945" x="5514975" y="5349875"/>
          <p14:tracePt t="62962" x="6057900" y="5326063"/>
          <p14:tracePt t="62978" x="6561138" y="5292725"/>
          <p14:tracePt t="62995" x="6994525" y="5268913"/>
          <p14:tracePt t="63012" x="7258050" y="5257800"/>
          <p14:tracePt t="63029" x="7378700" y="5222875"/>
          <p14:tracePt t="63045" x="7429500" y="5207000"/>
          <p14:tracePt t="63062" x="7458075" y="5200650"/>
          <p14:tracePt t="63079" x="7469188" y="5194300"/>
          <p14:tracePt t="63143" x="7475538" y="5194300"/>
          <p14:tracePt t="63151" x="7486650" y="5194300"/>
          <p14:tracePt t="63162" x="7493000" y="5194300"/>
          <p14:tracePt t="63162" x="7515225" y="5200650"/>
          <p14:tracePt t="63471" x="7515225" y="5211763"/>
          <p14:tracePt t="63479" x="7475538" y="5229225"/>
          <p14:tracePt t="63489" x="7446963" y="5240338"/>
          <p14:tracePt t="63495" x="7337425" y="5268913"/>
          <p14:tracePt t="63512" x="7172325" y="5308600"/>
          <p14:tracePt t="63528" x="6864350" y="5354638"/>
          <p14:tracePt t="63545" x="6411913" y="5389563"/>
          <p14:tracePt t="63562" x="5886450" y="5407025"/>
          <p14:tracePt t="63578" x="5394325" y="5407025"/>
          <p14:tracePt t="63595" x="4994275" y="5407025"/>
          <p14:tracePt t="63612" x="4703763" y="5407025"/>
          <p14:tracePt t="63629" x="4537075" y="5407025"/>
          <p14:tracePt t="63645" x="4422775" y="5407025"/>
          <p14:tracePt t="63662" x="4343400" y="5400675"/>
          <p14:tracePt t="63678" x="4279900" y="5394325"/>
          <p14:tracePt t="63695" x="4268788" y="5394325"/>
          <p14:tracePt t="63712" x="4264025" y="5394325"/>
          <p14:tracePt t="63728" x="4257675" y="5394325"/>
          <p14:tracePt t="63745" x="4246563" y="5394325"/>
          <p14:tracePt t="63762" x="4229100" y="5394325"/>
          <p14:tracePt t="63778" x="4200525" y="5394325"/>
          <p14:tracePt t="63795" x="4183063" y="5400675"/>
          <p14:tracePt t="63812" x="4160838" y="5400675"/>
          <p14:tracePt t="63828" x="4143375" y="5407025"/>
          <p14:tracePt t="63845" x="4114800" y="5407025"/>
          <p14:tracePt t="63862" x="4097338" y="5400675"/>
          <p14:tracePt t="63878" x="4075113" y="5400675"/>
          <p14:tracePt t="63895" x="4064000" y="5400675"/>
          <p14:tracePt t="63912" x="4057650" y="5400675"/>
          <p14:tracePt t="63928" x="4046538" y="5400675"/>
          <p14:tracePt t="63946" x="4029075" y="5400675"/>
          <p14:tracePt t="63962" x="4011613" y="5400675"/>
          <p14:tracePt t="63978" x="3989388" y="5400675"/>
          <p14:tracePt t="63995" x="3978275" y="5394325"/>
          <p14:tracePt t="64012" x="3954463" y="5389563"/>
          <p14:tracePt t="64028" x="3925888" y="5383213"/>
          <p14:tracePt t="64045" x="3875088" y="5372100"/>
          <p14:tracePt t="64062" x="3806825" y="5354638"/>
          <p14:tracePt t="64062" x="3778250" y="5354638"/>
          <p14:tracePt t="64079" x="3708400" y="5343525"/>
          <p14:tracePt t="64095" x="3657600" y="5337175"/>
          <p14:tracePt t="64112" x="3617913" y="5337175"/>
          <p14:tracePt t="64129" x="3594100" y="5337175"/>
          <p14:tracePt t="64145" x="3565525" y="5337175"/>
          <p14:tracePt t="64162" x="3554413" y="5337175"/>
          <p14:tracePt t="64179" x="3536950" y="5337175"/>
          <p14:tracePt t="64195" x="3521075" y="5337175"/>
          <p14:tracePt t="64212" x="3508375" y="5343525"/>
          <p14:tracePt t="64351" x="3525838" y="5343525"/>
          <p14:tracePt t="64359" x="3543300" y="5343525"/>
          <p14:tracePt t="64367" x="3578225" y="5349875"/>
          <p14:tracePt t="64378" x="3617913" y="5354638"/>
          <p14:tracePt t="64379" x="3725863" y="5383213"/>
          <p14:tracePt t="64395" x="3851275" y="5400675"/>
          <p14:tracePt t="64412" x="3983038" y="5418138"/>
          <p14:tracePt t="64428" x="4051300" y="5429250"/>
          <p14:tracePt t="64445" x="4075113" y="5429250"/>
          <p14:tracePt t="64735" x="4075113" y="5435600"/>
          <p14:tracePt t="64751" x="4068763" y="5435600"/>
          <p14:tracePt t="64759" x="4064000" y="5435600"/>
          <p14:tracePt t="64767" x="4057650" y="5440363"/>
          <p14:tracePt t="64771" x="4051300" y="5440363"/>
          <p14:tracePt t="65032" x="4040188" y="5446713"/>
          <p14:tracePt t="65039" x="4022725" y="5451475"/>
          <p14:tracePt t="65048" x="4006850" y="5464175"/>
          <p14:tracePt t="65048" x="3994150" y="5468938"/>
          <p14:tracePt t="65063" x="3954463" y="5486400"/>
          <p14:tracePt t="65063" x="3937000" y="5492750"/>
          <p14:tracePt t="65080" x="3886200" y="5503863"/>
          <p14:tracePt t="65096" x="3840163" y="5508625"/>
          <p14:tracePt t="65113" x="3811588" y="5514975"/>
          <p14:tracePt t="65129" x="3806825" y="5521325"/>
          <p14:tracePt t="65146" x="3794125" y="5521325"/>
          <p14:tracePt t="65163" x="3789363" y="5521325"/>
          <p14:tracePt t="65179" x="3778250" y="5521325"/>
          <p14:tracePt t="65196" x="3754438" y="5521325"/>
          <p14:tracePt t="65213" x="3736975" y="5532438"/>
          <p14:tracePt t="65288" x="3743325" y="5532438"/>
          <p14:tracePt t="65296" x="3789363" y="5526088"/>
          <p14:tracePt t="65313" x="3817938" y="5521325"/>
          <p14:tracePt t="65313" x="3932238" y="5514975"/>
          <p14:tracePt t="65329" x="4051300" y="5514975"/>
          <p14:tracePt t="65346" x="4178300" y="5514975"/>
          <p14:tracePt t="65363" x="4235450" y="5514975"/>
          <p14:tracePt t="65379" x="4240213" y="5514975"/>
          <p14:tracePt t="65472" x="4240213" y="5521325"/>
          <p14:tracePt t="65480" x="4206875" y="5532438"/>
          <p14:tracePt t="65490" x="4183063" y="5543550"/>
          <p14:tracePt t="65497" x="4097338" y="5554663"/>
          <p14:tracePt t="65513" x="4017963" y="5572125"/>
          <p14:tracePt t="65529" x="3932238" y="5578475"/>
          <p14:tracePt t="65546" x="3857625" y="5583238"/>
          <p14:tracePt t="65563" x="3794125" y="5589588"/>
          <p14:tracePt t="65579" x="3754438" y="5589588"/>
          <p14:tracePt t="65596" x="3725863" y="5594350"/>
          <p14:tracePt t="65631" x="3721100" y="5594350"/>
          <p14:tracePt t="65646" x="3721100" y="5600700"/>
          <p14:tracePt t="65646" x="3714750" y="5600700"/>
          <p14:tracePt t="65663" x="3708400" y="5600700"/>
          <p14:tracePt t="65680" x="3703638" y="5607050"/>
          <p14:tracePt t="65728" x="3703638" y="5611813"/>
          <p14:tracePt t="65744" x="3692525" y="5611813"/>
          <p14:tracePt t="65760" x="3686175" y="5618163"/>
          <p14:tracePt t="65776" x="3679825" y="5622925"/>
          <p14:tracePt t="65920" x="3697288" y="5622925"/>
          <p14:tracePt t="65928" x="3725863" y="5622925"/>
          <p14:tracePt t="65936" x="3760788" y="5622925"/>
          <p14:tracePt t="65943" x="3800475" y="5622925"/>
          <p14:tracePt t="65951" x="3863975" y="5622925"/>
          <p14:tracePt t="65963" x="3897313" y="5629275"/>
          <p14:tracePt t="65979" x="3903663" y="5629275"/>
          <p14:tracePt t="66055" x="3903663" y="5635625"/>
          <p14:tracePt t="66064" x="3886200" y="5651500"/>
          <p14:tracePt t="66071" x="3875088" y="5657850"/>
          <p14:tracePt t="66080" x="3822700" y="5697538"/>
          <p14:tracePt t="66096" x="3794125" y="5726113"/>
          <p14:tracePt t="66096" x="3732213" y="5765800"/>
          <p14:tracePt t="66112" x="3668713" y="5800725"/>
          <p14:tracePt t="66129" x="3606800" y="5822950"/>
          <p14:tracePt t="66146" x="3560763" y="5846763"/>
          <p14:tracePt t="66163" x="3532188" y="5864225"/>
          <p14:tracePt t="66179" x="3508375" y="5875338"/>
          <p14:tracePt t="66196" x="3503613" y="5880100"/>
          <p14:tracePt t="66327" x="3508375" y="5880100"/>
          <p14:tracePt t="66339" x="3532188" y="5880100"/>
          <p14:tracePt t="66344" x="3571875" y="5868988"/>
          <p14:tracePt t="66351" x="3686175" y="5840413"/>
          <p14:tracePt t="66363" x="3811588" y="5800725"/>
          <p14:tracePt t="66379" x="3914775" y="5743575"/>
          <p14:tracePt t="66396" x="3971925" y="5686425"/>
          <p14:tracePt t="66413" x="3994150" y="5629275"/>
          <p14:tracePt t="66429" x="3994150" y="5594350"/>
          <p14:tracePt t="66446" x="3994150" y="5561013"/>
          <p14:tracePt t="66463" x="3971925" y="5532438"/>
          <p14:tracePt t="66479" x="3868738" y="5468938"/>
          <p14:tracePt t="66496" x="3708400" y="5407025"/>
          <p14:tracePt t="66512" x="3451225" y="5332413"/>
          <p14:tracePt t="66529" x="3121025" y="5246688"/>
          <p14:tracePt t="66546" x="2771775" y="5200650"/>
          <p14:tracePt t="66563" x="2406650" y="5149850"/>
          <p14:tracePt t="66579" x="2028825" y="5121275"/>
          <p14:tracePt t="66596" x="1754188" y="5121275"/>
          <p14:tracePt t="66612" x="1589088" y="5121275"/>
          <p14:tracePt t="66629" x="1514475" y="5143500"/>
          <p14:tracePt t="66646" x="1503363" y="5154613"/>
          <p14:tracePt t="66663" x="1503363" y="5178425"/>
          <p14:tracePt t="66680" x="1525588" y="5207000"/>
          <p14:tracePt t="66696" x="1589088" y="5264150"/>
          <p14:tracePt t="66713" x="1674813" y="5326063"/>
          <p14:tracePt t="66729" x="1789113" y="5400675"/>
          <p14:tracePt t="66746" x="2006600" y="5503863"/>
          <p14:tracePt t="66763" x="2314575" y="5618163"/>
          <p14:tracePt t="66779" x="2679700" y="5703888"/>
          <p14:tracePt t="66796" x="3074988" y="5754688"/>
          <p14:tracePt t="66813" x="3400425" y="5761038"/>
          <p14:tracePt t="66829" x="3646488" y="5721350"/>
          <p14:tracePt t="66846" x="3771900" y="5680075"/>
          <p14:tracePt t="66863" x="3840163" y="5646738"/>
          <p14:tracePt t="66879" x="3868738" y="5607050"/>
          <p14:tracePt t="66896" x="3875088" y="5578475"/>
          <p14:tracePt t="66913" x="3875088" y="5543550"/>
          <p14:tracePt t="66929" x="3863975" y="5521325"/>
          <p14:tracePt t="66946" x="3840163" y="5497513"/>
          <p14:tracePt t="66963" x="3765550" y="5464175"/>
          <p14:tracePt t="66979" x="3629025" y="5422900"/>
          <p14:tracePt t="66996" x="3451225" y="5394325"/>
          <p14:tracePt t="67013" x="3206750" y="5378450"/>
          <p14:tracePt t="67029" x="2943225" y="5378450"/>
          <p14:tracePt t="67046" x="2749550" y="5407025"/>
          <p14:tracePt t="67063" x="2657475" y="5435600"/>
          <p14:tracePt t="67079" x="2628900" y="5468938"/>
          <p14:tracePt t="67096" x="2628900" y="5486400"/>
          <p14:tracePt t="67113" x="2635250" y="5508625"/>
          <p14:tracePt t="67129" x="2663825" y="5543550"/>
          <p14:tracePt t="67146" x="2697163" y="5578475"/>
          <p14:tracePt t="67162" x="2754313" y="5622925"/>
          <p14:tracePt t="67179" x="2851150" y="5686425"/>
          <p14:tracePt t="67196" x="2989263" y="5743575"/>
          <p14:tracePt t="67213" x="3149600" y="5789613"/>
          <p14:tracePt t="67229" x="3321050" y="5835650"/>
          <p14:tracePt t="67246" x="3463925" y="5857875"/>
          <p14:tracePt t="67263" x="3594100" y="5886450"/>
          <p14:tracePt t="67263" x="3657600" y="5892800"/>
          <p14:tracePt t="67280" x="3783013" y="5892800"/>
          <p14:tracePt t="67296" x="3868738" y="5886450"/>
          <p14:tracePt t="67313" x="3914775" y="5864225"/>
          <p14:tracePt t="67383" x="3914775" y="5857875"/>
          <p14:tracePt t="67391" x="3897313" y="5846763"/>
          <p14:tracePt t="67399" x="3863975" y="5835650"/>
          <p14:tracePt t="67407" x="3829050" y="5829300"/>
          <p14:tracePt t="67412" x="3760788" y="5822950"/>
          <p14:tracePt t="67429" x="3663950" y="5822950"/>
          <p14:tracePt t="67446" x="3560763" y="5840413"/>
          <p14:tracePt t="67463" x="3486150" y="5840413"/>
          <p14:tracePt t="67544" x="3492500" y="5840413"/>
          <p14:tracePt t="67552" x="3492500" y="5835650"/>
          <p14:tracePt t="67559" x="3508375" y="5829300"/>
          <p14:tracePt t="67567" x="3525838" y="5818188"/>
          <p14:tracePt t="67579" x="3571875" y="5800725"/>
          <p14:tracePt t="67596" x="3640138" y="5778500"/>
          <p14:tracePt t="67613" x="3686175" y="5761038"/>
          <p14:tracePt t="67629" x="3714750" y="5749925"/>
          <p14:tracePt t="67646" x="3754438" y="5732463"/>
          <p14:tracePt t="67663" x="3800475" y="5715000"/>
          <p14:tracePt t="67663" x="3829050" y="5703888"/>
          <p14:tracePt t="67680" x="3879850" y="5675313"/>
          <p14:tracePt t="67696" x="3943350" y="5635625"/>
          <p14:tracePt t="67713" x="4011613" y="5589588"/>
          <p14:tracePt t="67728" x="4092575" y="5537200"/>
          <p14:tracePt t="67745" x="4165600" y="5503863"/>
          <p14:tracePt t="67762" x="4246563" y="5468938"/>
          <p14:tracePt t="67778" x="4297363" y="5435600"/>
          <p14:tracePt t="67796" x="4325938" y="5418138"/>
          <p14:tracePt t="67813" x="4343400" y="5400675"/>
          <p14:tracePt t="67829" x="4360863" y="5383213"/>
          <p14:tracePt t="67846" x="4360863" y="5372100"/>
          <p14:tracePt t="67862" x="4360863" y="5365750"/>
          <p14:tracePt t="67862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solvent extraction</a:t>
            </a:r>
          </a:p>
        </p:txBody>
      </p:sp>
      <p:sp>
        <p:nvSpPr>
          <p:cNvPr id="73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8486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Tertiary amine salt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Low acid, high nitrate or chloride solution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(R</a:t>
            </a:r>
            <a:r>
              <a:rPr lang="en-US" sz="2000" baseline="-25000" dirty="0"/>
              <a:t>3</a:t>
            </a:r>
            <a:r>
              <a:rPr lang="en-US" sz="2000" dirty="0"/>
              <a:t>NH)</a:t>
            </a:r>
            <a:r>
              <a:rPr lang="en-US" sz="2000" baseline="-25000" dirty="0"/>
              <a:t>2</a:t>
            </a:r>
            <a:r>
              <a:rPr lang="en-US" sz="2000" dirty="0"/>
              <a:t>Am(NO</a:t>
            </a:r>
            <a:r>
              <a:rPr lang="en-US" sz="2000" baseline="-25000" dirty="0"/>
              <a:t>3</a:t>
            </a:r>
            <a:r>
              <a:rPr lang="en-US" sz="2000" dirty="0"/>
              <a:t>)</a:t>
            </a:r>
            <a:r>
              <a:rPr lang="en-US" sz="2000" baseline="-25000" dirty="0"/>
              <a:t>5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Quaternary ammonium salts (Aliquat 336)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Low acid, high salt solutions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Extraction sequence of Cm&lt;Cf&lt;Am&lt;Es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Studies at ANL for process separation of Am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Amide extractants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(R</a:t>
            </a:r>
            <a:r>
              <a:rPr lang="en-US" sz="2000" baseline="-25000" dirty="0"/>
              <a:t>1</a:t>
            </a:r>
            <a:r>
              <a:rPr lang="en-US" sz="2000" dirty="0"/>
              <a:t>,R</a:t>
            </a:r>
            <a:r>
              <a:rPr lang="en-US" sz="2000" baseline="-25000" dirty="0"/>
              <a:t>2</a:t>
            </a:r>
            <a:r>
              <a:rPr lang="en-US" sz="2000" dirty="0"/>
              <a:t>)N-C(O)-CR</a:t>
            </a:r>
            <a:r>
              <a:rPr lang="en-US" sz="2000" baseline="-25000" dirty="0"/>
              <a:t>3</a:t>
            </a:r>
            <a:r>
              <a:rPr lang="en-US" sz="2000" dirty="0"/>
              <a:t>H-C(O)-N(R</a:t>
            </a:r>
            <a:r>
              <a:rPr lang="en-US" sz="2000" baseline="-25000" dirty="0"/>
              <a:t>1</a:t>
            </a:r>
            <a:r>
              <a:rPr lang="en-US" sz="2000" dirty="0"/>
              <a:t>R</a:t>
            </a:r>
            <a:r>
              <a:rPr lang="en-US" sz="2000" baseline="-25000" dirty="0"/>
              <a:t>2</a:t>
            </a:r>
            <a:r>
              <a:rPr lang="en-US" sz="2000" dirty="0"/>
              <a:t>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Diamide extractant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Basis of DIAMEX </a:t>
            </a:r>
            <a:r>
              <a:rPr lang="en-US" sz="2000" dirty="0" smtClean="0"/>
              <a:t>process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N,N’-dimethyl-N,N’-dibutyl-2-tetradecyl-malonamide (DMDBTDMA)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DIAMEX with ligand in dodecane with 3-4 M HNO</a:t>
            </a:r>
            <a:r>
              <a:rPr lang="en-US" sz="2000" baseline="-25000" dirty="0"/>
              <a:t>3</a:t>
            </a:r>
            <a:endParaRPr lang="en-US" sz="2000" dirty="0"/>
          </a:p>
          <a:p>
            <a:pPr lvl="3">
              <a:lnSpc>
                <a:spcPct val="90000"/>
              </a:lnSpc>
            </a:pPr>
            <a:r>
              <a:rPr lang="en-US" sz="2000" dirty="0"/>
              <a:t>Selective extraction over Nd</a:t>
            </a:r>
          </a:p>
        </p:txBody>
      </p:sp>
      <p:pic>
        <p:nvPicPr>
          <p:cNvPr id="733191" name="Picture 7" descr="co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4755" y="3276600"/>
            <a:ext cx="2048933" cy="1676400"/>
          </a:xfrm>
          <a:prstGeom prst="rect">
            <a:avLst/>
          </a:prstGeom>
          <a:noFill/>
        </p:spPr>
      </p:pic>
      <p:pic>
        <p:nvPicPr>
          <p:cNvPr id="1026" name="Picture 2" descr="File:Aliquat 336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4" r="2068"/>
          <a:stretch/>
        </p:blipFill>
        <p:spPr bwMode="auto">
          <a:xfrm>
            <a:off x="6764756" y="1483125"/>
            <a:ext cx="1998244" cy="163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 flipV="1">
            <a:off x="5867400" y="2362200"/>
            <a:ext cx="16764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Oval 3"/>
          <p:cNvSpPr/>
          <p:nvPr/>
        </p:nvSpPr>
        <p:spPr bwMode="auto">
          <a:xfrm>
            <a:off x="7010400" y="4114800"/>
            <a:ext cx="1143000" cy="609600"/>
          </a:xfrm>
          <a:prstGeom prst="ellipse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6" name="Straight Arrow Connector 5"/>
          <p:cNvCxnSpPr>
            <a:endCxn id="4" idx="2"/>
          </p:cNvCxnSpPr>
          <p:nvPr/>
        </p:nvCxnSpPr>
        <p:spPr bwMode="auto">
          <a:xfrm>
            <a:off x="3200400" y="3886200"/>
            <a:ext cx="381000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075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53"/>
    </mc:Choice>
    <mc:Fallback xmlns="">
      <p:transition spd="slow" advTm="67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4" grpId="1" animBg="1"/>
    </p:bldLst>
  </p:timing>
  <p:extLst mod="1">
    <p:ext uri="{3A86A75C-4F4B-4683-9AE1-C65F6400EC91}">
      <p14:laserTraceLst xmlns:p14="http://schemas.microsoft.com/office/powerpoint/2010/main">
        <p14:tracePtLst>
          <p14:tracePt t="4169" x="4337050" y="1914525"/>
          <p14:tracePt t="4313" x="4332288" y="1908175"/>
          <p14:tracePt t="4321" x="4292600" y="1892300"/>
          <p14:tracePt t="4337" x="4206875" y="1857375"/>
          <p14:tracePt t="4353" x="4165600" y="1839913"/>
          <p14:tracePt t="4359" x="4075113" y="1800225"/>
          <p14:tracePt t="4377" x="4011613" y="1782763"/>
          <p14:tracePt t="4393" x="3978275" y="1771650"/>
          <p14:tracePt t="4409" x="3943350" y="1760538"/>
          <p14:tracePt t="4425" x="3897313" y="1749425"/>
          <p14:tracePt t="4441" x="3806825" y="1725613"/>
          <p14:tracePt t="4457" x="3692525" y="1692275"/>
          <p14:tracePt t="4473" x="3565525" y="1657350"/>
          <p14:tracePt t="4489" x="3446463" y="1628775"/>
          <p14:tracePt t="4505" x="3354388" y="1606550"/>
          <p14:tracePt t="4521" x="3228975" y="1577975"/>
          <p14:tracePt t="4545" x="3149600" y="1554163"/>
          <p14:tracePt t="4554" x="3063875" y="1525588"/>
          <p14:tracePt t="4587" x="2978150" y="1503363"/>
          <p14:tracePt t="4604" x="2903538" y="1485900"/>
          <p14:tracePt t="4605" x="2828925" y="1468438"/>
          <p14:tracePt t="4622" x="2749550" y="1457325"/>
          <p14:tracePt t="4637" x="2663825" y="1446213"/>
          <p14:tracePt t="4654" x="2565400" y="1435100"/>
          <p14:tracePt t="4671" x="2479675" y="1422400"/>
          <p14:tracePt t="4687" x="2393950" y="1417638"/>
          <p14:tracePt t="4704" x="2314575" y="1411288"/>
          <p14:tracePt t="4721" x="2217738" y="1411288"/>
          <p14:tracePt t="4738" x="2154238" y="1411288"/>
          <p14:tracePt t="4754" x="2085975" y="1422400"/>
          <p14:tracePt t="4771" x="2011363" y="1435100"/>
          <p14:tracePt t="4787" x="1954213" y="1450975"/>
          <p14:tracePt t="4804" x="1914525" y="1468438"/>
          <p14:tracePt t="4821" x="1892300" y="1492250"/>
          <p14:tracePt t="4837" x="1868488" y="1520825"/>
          <p14:tracePt t="4854" x="1839913" y="1560513"/>
          <p14:tracePt t="4871" x="1822450" y="1606550"/>
          <p14:tracePt t="4887" x="1806575" y="1663700"/>
          <p14:tracePt t="4904" x="1806575" y="1725613"/>
          <p14:tracePt t="4921" x="1817688" y="1811338"/>
          <p14:tracePt t="4938" x="1839913" y="1863725"/>
          <p14:tracePt t="4954" x="1885950" y="1914525"/>
          <p14:tracePt t="4971" x="1949450" y="1965325"/>
          <p14:tracePt t="4987" x="2046288" y="2028825"/>
          <p14:tracePt t="5004" x="2171700" y="2085975"/>
          <p14:tracePt t="5021" x="2332038" y="2120900"/>
          <p14:tracePt t="5037" x="2503488" y="2132013"/>
          <p14:tracePt t="5054" x="2697163" y="2132013"/>
          <p14:tracePt t="5071" x="2903538" y="2114550"/>
          <p14:tracePt t="5087" x="3114675" y="2068513"/>
          <p14:tracePt t="5104" x="3325813" y="2006600"/>
          <p14:tracePt t="5121" x="3543300" y="1903413"/>
          <p14:tracePt t="5138" x="3622675" y="1857375"/>
          <p14:tracePt t="5154" x="3646488" y="1828800"/>
          <p14:tracePt t="5171" x="3651250" y="1811338"/>
          <p14:tracePt t="5187" x="3651250" y="1789113"/>
          <p14:tracePt t="5204" x="3651250" y="1765300"/>
          <p14:tracePt t="5221" x="3640138" y="1736725"/>
          <p14:tracePt t="5238" x="3617913" y="1708150"/>
          <p14:tracePt t="5254" x="3589338" y="1685925"/>
          <p14:tracePt t="5271" x="3525838" y="1646238"/>
          <p14:tracePt t="5287" x="3440113" y="1606550"/>
          <p14:tracePt t="5304" x="3325813" y="1560513"/>
          <p14:tracePt t="5321" x="3125788" y="1485900"/>
          <p14:tracePt t="5337" x="2949575" y="1428750"/>
          <p14:tracePt t="5354" x="2708275" y="1360488"/>
          <p14:tracePt t="5371" x="2503488" y="1308100"/>
          <p14:tracePt t="5387" x="2354263" y="1285875"/>
          <p14:tracePt t="5404" x="2235200" y="1279525"/>
          <p14:tracePt t="5421" x="2136775" y="1279525"/>
          <p14:tracePt t="5437" x="2046288" y="1292225"/>
          <p14:tracePt t="5454" x="1971675" y="1314450"/>
          <p14:tracePt t="5471" x="1897063" y="1331913"/>
          <p14:tracePt t="5487" x="1835150" y="1360488"/>
          <p14:tracePt t="5504" x="1789113" y="1389063"/>
          <p14:tracePt t="5521" x="1749425" y="1439863"/>
          <p14:tracePt t="5537" x="1725613" y="1474788"/>
          <p14:tracePt t="5554" x="1714500" y="1520825"/>
          <p14:tracePt t="5571" x="1703388" y="1560513"/>
          <p14:tracePt t="5587" x="1692275" y="1606550"/>
          <p14:tracePt t="5604" x="1692275" y="1639888"/>
          <p14:tracePt t="5621" x="1692275" y="1657350"/>
          <p14:tracePt t="6153" x="1697038" y="1663700"/>
          <p14:tracePt t="6161" x="1714500" y="1674813"/>
          <p14:tracePt t="6171" x="1725613" y="1679575"/>
          <p14:tracePt t="6177" x="1760538" y="1703388"/>
          <p14:tracePt t="6187" x="1793875" y="1725613"/>
          <p14:tracePt t="6204" x="1835150" y="1754188"/>
          <p14:tracePt t="6221" x="1885950" y="1782763"/>
          <p14:tracePt t="6237" x="1931988" y="1811338"/>
          <p14:tracePt t="6254" x="1965325" y="1828800"/>
          <p14:tracePt t="6271" x="1993900" y="1839913"/>
          <p14:tracePt t="6287" x="2028825" y="1863725"/>
          <p14:tracePt t="6304" x="2068513" y="1874838"/>
          <p14:tracePt t="6304" x="2092325" y="1885950"/>
          <p14:tracePt t="6321" x="2125663" y="1897063"/>
          <p14:tracePt t="6337" x="2160588" y="1914525"/>
          <p14:tracePt t="6354" x="2189163" y="1925638"/>
          <p14:tracePt t="6371" x="2211388" y="1936750"/>
          <p14:tracePt t="6387" x="2222500" y="1949450"/>
          <p14:tracePt t="6404" x="2235200" y="1949450"/>
          <p14:tracePt t="6834" x="2246313" y="1954213"/>
          <p14:tracePt t="6850" x="2257425" y="1965325"/>
          <p14:tracePt t="6858" x="2263775" y="1965325"/>
          <p14:tracePt t="6866" x="2274888" y="1971675"/>
          <p14:tracePt t="6874" x="2303463" y="1982788"/>
          <p14:tracePt t="6888" x="2325688" y="2000250"/>
          <p14:tracePt t="6905" x="2349500" y="2006600"/>
          <p14:tracePt t="6922" x="2354263" y="2006600"/>
          <p14:tracePt t="7058" x="2360613" y="2011363"/>
          <p14:tracePt t="7066" x="2371725" y="2011363"/>
          <p14:tracePt t="7081" x="2389188" y="2022475"/>
          <p14:tracePt t="7090" x="2393950" y="2022475"/>
          <p14:tracePt t="7090" x="2400300" y="2022475"/>
          <p14:tracePt t="7090" x="2411413" y="2028825"/>
          <p14:tracePt t="7122" x="2417763" y="2035175"/>
          <p14:tracePt t="7698" x="2411413" y="2035175"/>
          <p14:tracePt t="7706" x="2400300" y="2035175"/>
          <p14:tracePt t="7714" x="2389188" y="2035175"/>
          <p14:tracePt t="7722" x="2354263" y="2035175"/>
          <p14:tracePt t="7738" x="2336800" y="2028825"/>
          <p14:tracePt t="7738" x="2268538" y="2022475"/>
          <p14:tracePt t="7755" x="2206625" y="2011363"/>
          <p14:tracePt t="7772" x="2154238" y="2006600"/>
          <p14:tracePt t="7788" x="2120900" y="1993900"/>
          <p14:tracePt t="7805" x="2092325" y="1989138"/>
          <p14:tracePt t="7821" x="2068513" y="1978025"/>
          <p14:tracePt t="7838" x="2057400" y="1978025"/>
          <p14:tracePt t="7855" x="2051050" y="1978025"/>
          <p14:tracePt t="7872" x="2046288" y="1978025"/>
          <p14:tracePt t="8874" x="2046288" y="1971675"/>
          <p14:tracePt t="8883" x="2063750" y="1971675"/>
          <p14:tracePt t="8888" x="2108200" y="1971675"/>
          <p14:tracePt t="8906" x="2136775" y="1971675"/>
          <p14:tracePt t="8906" x="2171700" y="1971675"/>
          <p14:tracePt t="8906" x="2200275" y="1971675"/>
          <p14:tracePt t="8922" x="2251075" y="1971675"/>
          <p14:tracePt t="8938" x="2286000" y="1971675"/>
          <p14:tracePt t="8955" x="2303463" y="1971675"/>
          <p14:tracePt t="8971" x="2320925" y="1971675"/>
          <p14:tracePt t="8988" x="2336800" y="1971675"/>
          <p14:tracePt t="9005" x="2365375" y="1971675"/>
          <p14:tracePt t="9021" x="2393950" y="1971675"/>
          <p14:tracePt t="9038" x="2428875" y="1971675"/>
          <p14:tracePt t="9055" x="2468563" y="1971675"/>
          <p14:tracePt t="9071" x="2497138" y="1965325"/>
          <p14:tracePt t="9087" x="2520950" y="1965325"/>
          <p14:tracePt t="9104" x="2536825" y="1965325"/>
          <p14:tracePt t="9121" x="2549525" y="1965325"/>
          <p14:tracePt t="9138" x="2560638" y="1965325"/>
          <p14:tracePt t="9473" x="2571750" y="1960563"/>
          <p14:tracePt t="9481" x="2593975" y="1960563"/>
          <p14:tracePt t="9489" x="2646363" y="1954213"/>
          <p14:tracePt t="9490" x="2708275" y="1949450"/>
          <p14:tracePt t="9504" x="2840038" y="1931988"/>
          <p14:tracePt t="9520" x="3028950" y="1914525"/>
          <p14:tracePt t="9537" x="3114675" y="1914525"/>
          <p14:tracePt t="9554" x="3178175" y="1908175"/>
          <p14:tracePt t="9570" x="3211513" y="1908175"/>
          <p14:tracePt t="9587" x="3217863" y="1908175"/>
          <p14:tracePt t="9657" x="3222625" y="1908175"/>
          <p14:tracePt t="9873" x="3235325" y="1908175"/>
          <p14:tracePt t="9881" x="3251200" y="1903413"/>
          <p14:tracePt t="9889" x="3275013" y="1903413"/>
          <p14:tracePt t="9889" x="3303588" y="1903413"/>
          <p14:tracePt t="9904" x="3365500" y="1897063"/>
          <p14:tracePt t="9920" x="3446463" y="1897063"/>
          <p14:tracePt t="9937" x="3497263" y="1897063"/>
          <p14:tracePt t="9954" x="3536950" y="1897063"/>
          <p14:tracePt t="9970" x="3560763" y="1897063"/>
          <p14:tracePt t="9987" x="3571875" y="1897063"/>
          <p14:tracePt t="10004" x="3578225" y="1897063"/>
          <p14:tracePt t="10020" x="3582988" y="1897063"/>
          <p14:tracePt t="10037" x="3606800" y="1897063"/>
          <p14:tracePt t="10054" x="3635375" y="1897063"/>
          <p14:tracePt t="10070" x="3668713" y="1897063"/>
          <p14:tracePt t="10087" x="3697288" y="1897063"/>
          <p14:tracePt t="10104" x="3725863" y="1897063"/>
          <p14:tracePt t="10104" x="3736975" y="1897063"/>
          <p14:tracePt t="10121" x="3760788" y="1903413"/>
          <p14:tracePt t="10137" x="3800475" y="1903413"/>
          <p14:tracePt t="10154" x="3846513" y="1908175"/>
          <p14:tracePt t="10170" x="3921125" y="1914525"/>
          <p14:tracePt t="10187" x="3989388" y="1920875"/>
          <p14:tracePt t="10204" x="4068763" y="1925638"/>
          <p14:tracePt t="10220" x="4143375" y="1936750"/>
          <p14:tracePt t="10237" x="4229100" y="1943100"/>
          <p14:tracePt t="10254" x="4325938" y="1954213"/>
          <p14:tracePt t="10270" x="4435475" y="1978025"/>
          <p14:tracePt t="10287" x="4554538" y="1989138"/>
          <p14:tracePt t="10304" x="4664075" y="1993900"/>
          <p14:tracePt t="10304" x="4721225" y="2000250"/>
          <p14:tracePt t="10321" x="4846638" y="2000250"/>
          <p14:tracePt t="10337" x="4978400" y="2011363"/>
          <p14:tracePt t="10354" x="5126038" y="2017713"/>
          <p14:tracePt t="10370" x="5275263" y="2035175"/>
          <p14:tracePt t="10387" x="5429250" y="2046288"/>
          <p14:tracePt t="10404" x="5578475" y="2046288"/>
          <p14:tracePt t="10420" x="5708650" y="2051050"/>
          <p14:tracePt t="10437" x="5822950" y="2051050"/>
          <p14:tracePt t="10454" x="5937250" y="2051050"/>
          <p14:tracePt t="10470" x="6035675" y="2051050"/>
          <p14:tracePt t="10487" x="6132513" y="2051050"/>
          <p14:tracePt t="10504" x="6211888" y="2046288"/>
          <p14:tracePt t="10520" x="6315075" y="2035175"/>
          <p14:tracePt t="10537" x="6361113" y="2022475"/>
          <p14:tracePt t="10554" x="6383338" y="2017713"/>
          <p14:tracePt t="10570" x="6407150" y="2006600"/>
          <p14:tracePt t="10587" x="6418263" y="2000250"/>
          <p14:tracePt t="10604" x="6435725" y="1989138"/>
          <p14:tracePt t="10620" x="6451600" y="1978025"/>
          <p14:tracePt t="10637" x="6464300" y="1960563"/>
          <p14:tracePt t="10653" x="6469063" y="1943100"/>
          <p14:tracePt t="10670" x="6475413" y="1931988"/>
          <p14:tracePt t="10687" x="6480175" y="1920875"/>
          <p14:tracePt t="10704" x="6480175" y="1914525"/>
          <p14:tracePt t="10745" x="6480175" y="1908175"/>
          <p14:tracePt t="10760" x="6480175" y="1903413"/>
          <p14:tracePt t="10777" x="6480175" y="1897063"/>
          <p14:tracePt t="10796" x="6475413" y="1885950"/>
          <p14:tracePt t="10804" x="6469063" y="1879600"/>
          <p14:tracePt t="10804" x="6440488" y="1846263"/>
          <p14:tracePt t="10820" x="6394450" y="1806575"/>
          <p14:tracePt t="10837" x="6343650" y="1754188"/>
          <p14:tracePt t="10853" x="6292850" y="1708150"/>
          <p14:tracePt t="10870" x="6240463" y="1668463"/>
          <p14:tracePt t="10887" x="6178550" y="1628775"/>
          <p14:tracePt t="10904" x="6103938" y="1589088"/>
          <p14:tracePt t="10920" x="5978525" y="1531938"/>
          <p14:tracePt t="10937" x="5908675" y="1503363"/>
          <p14:tracePt t="10954" x="5840413" y="1479550"/>
          <p14:tracePt t="10970" x="5765800" y="1463675"/>
          <p14:tracePt t="10987" x="5651500" y="1435100"/>
          <p14:tracePt t="11004" x="5526088" y="1406525"/>
          <p14:tracePt t="11020" x="5372100" y="1377950"/>
          <p14:tracePt t="11037" x="5207000" y="1360488"/>
          <p14:tracePt t="11054" x="5046663" y="1336675"/>
          <p14:tracePt t="11070" x="4892675" y="1320800"/>
          <p14:tracePt t="11087" x="4754563" y="1296988"/>
          <p14:tracePt t="11104" x="4629150" y="1285875"/>
          <p14:tracePt t="11120" x="4479925" y="1279525"/>
          <p14:tracePt t="11137" x="4400550" y="1279525"/>
          <p14:tracePt t="11154" x="4332288" y="1279525"/>
          <p14:tracePt t="11170" x="4246563" y="1285875"/>
          <p14:tracePt t="11187" x="4143375" y="1292225"/>
          <p14:tracePt t="11204" x="4022725" y="1303338"/>
          <p14:tracePt t="11220" x="3914775" y="1320800"/>
          <p14:tracePt t="11237" x="3806825" y="1343025"/>
          <p14:tracePt t="11254" x="3703638" y="1365250"/>
          <p14:tracePt t="11271" x="3582988" y="1406525"/>
          <p14:tracePt t="11287" x="3457575" y="1435100"/>
          <p14:tracePt t="11304" x="3349625" y="1474788"/>
          <p14:tracePt t="11304" x="3303588" y="1497013"/>
          <p14:tracePt t="11321" x="3222625" y="1554163"/>
          <p14:tracePt t="11338" x="3143250" y="1606550"/>
          <p14:tracePt t="11354" x="3079750" y="1651000"/>
          <p14:tracePt t="11370" x="3046413" y="1697038"/>
          <p14:tracePt t="11387" x="3017838" y="1736725"/>
          <p14:tracePt t="11404" x="3006725" y="1765300"/>
          <p14:tracePt t="11420" x="3000375" y="1789113"/>
          <p14:tracePt t="11437" x="2994025" y="1817688"/>
          <p14:tracePt t="11454" x="2989263" y="1835150"/>
          <p14:tracePt t="11470" x="2989263" y="1839913"/>
          <p14:tracePt t="11487" x="2982913" y="1846263"/>
          <p14:tracePt t="11504" x="2982913" y="1851025"/>
          <p14:tracePt t="11520" x="2982913" y="1857375"/>
          <p14:tracePt t="11832" x="2978150" y="1851025"/>
          <p14:tracePt t="11840" x="2965450" y="1839913"/>
          <p14:tracePt t="11848" x="2954338" y="1828800"/>
          <p14:tracePt t="11856" x="2921000" y="1806575"/>
          <p14:tracePt t="11870" x="2886075" y="1778000"/>
          <p14:tracePt t="11887" x="2846388" y="1749425"/>
          <p14:tracePt t="11904" x="2782888" y="1708150"/>
          <p14:tracePt t="11920" x="2668588" y="1646238"/>
          <p14:tracePt t="11937" x="2606675" y="1617663"/>
          <p14:tracePt t="11954" x="2560638" y="1600200"/>
          <p14:tracePt t="11970" x="2520950" y="1589088"/>
          <p14:tracePt t="11987" x="2468563" y="1571625"/>
          <p14:tracePt t="12004" x="2411413" y="1554163"/>
          <p14:tracePt t="12020" x="2365375" y="1536700"/>
          <p14:tracePt t="12037" x="2343150" y="1531938"/>
          <p14:tracePt t="12053" x="2343150" y="1525588"/>
          <p14:tracePt t="12109" x="0" y="0"/>
        </p14:tracePtLst>
        <p14:tracePtLst>
          <p14:tracePt t="17397" x="3811588" y="2743200"/>
          <p14:tracePt t="17424" x="3800475" y="2743200"/>
          <p14:tracePt t="17437" x="3794125" y="2743200"/>
          <p14:tracePt t="17448" x="3783013" y="2743200"/>
          <p14:tracePt t="17456" x="3760788" y="2736850"/>
          <p14:tracePt t="17472" x="3714750" y="2732088"/>
          <p14:tracePt t="17488" x="3668713" y="2725738"/>
          <p14:tracePt t="17504" x="3611563" y="2720975"/>
          <p14:tracePt t="17520" x="3508375" y="2708275"/>
          <p14:tracePt t="17544" x="3440113" y="2697163"/>
          <p14:tracePt t="17560" x="3360738" y="2692400"/>
          <p14:tracePt t="17576" x="3279775" y="2679700"/>
          <p14:tracePt t="17592" x="3189288" y="2674938"/>
          <p14:tracePt t="17608" x="3103563" y="2668588"/>
          <p14:tracePt t="17624" x="3011488" y="2668588"/>
          <p14:tracePt t="17640" x="2897188" y="2663825"/>
          <p14:tracePt t="17656" x="2782888" y="2657475"/>
          <p14:tracePt t="17672" x="2663825" y="2657475"/>
          <p14:tracePt t="17688" x="2565400" y="2651125"/>
          <p14:tracePt t="17704" x="2474913" y="2651125"/>
          <p14:tracePt t="17720" x="2354263" y="2651125"/>
          <p14:tracePt t="17753" x="2274888" y="2651125"/>
          <p14:tracePt t="17754" x="2200275" y="2657475"/>
          <p14:tracePt t="17770" x="2125663" y="2663825"/>
          <p14:tracePt t="17787" x="2063750" y="2674938"/>
          <p14:tracePt t="17803" x="2000250" y="2686050"/>
          <p14:tracePt t="17820" x="1949450" y="2708275"/>
          <p14:tracePt t="17836" x="1903413" y="2725738"/>
          <p14:tracePt t="17853" x="1868488" y="2743200"/>
          <p14:tracePt t="17870" x="1828800" y="2765425"/>
          <p14:tracePt t="17887" x="1789113" y="2794000"/>
          <p14:tracePt t="17903" x="1736725" y="2828925"/>
          <p14:tracePt t="17903" x="1725613" y="2851150"/>
          <p14:tracePt t="17921" x="1703388" y="2892425"/>
          <p14:tracePt t="17936" x="1697038" y="2921000"/>
          <p14:tracePt t="17953" x="1697038" y="2949575"/>
          <p14:tracePt t="17970" x="1697038" y="2982913"/>
          <p14:tracePt t="17987" x="1697038" y="3011488"/>
          <p14:tracePt t="18003" x="1697038" y="3035300"/>
          <p14:tracePt t="18020" x="1708150" y="3063875"/>
          <p14:tracePt t="18036" x="1749425" y="3097213"/>
          <p14:tracePt t="18053" x="1800225" y="3143250"/>
          <p14:tracePt t="18070" x="1885950" y="3189288"/>
          <p14:tracePt t="18087" x="2017713" y="3240088"/>
          <p14:tracePt t="18103" x="2132013" y="3286125"/>
          <p14:tracePt t="18103" x="2178050" y="3303588"/>
          <p14:tracePt t="18120" x="2268538" y="3336925"/>
          <p14:tracePt t="18136" x="2365375" y="3365500"/>
          <p14:tracePt t="18153" x="2486025" y="3382963"/>
          <p14:tracePt t="18170" x="2663825" y="3406775"/>
          <p14:tracePt t="18187" x="2908300" y="3417888"/>
          <p14:tracePt t="18203" x="3189288" y="3435350"/>
          <p14:tracePt t="18220" x="3479800" y="3446463"/>
          <p14:tracePt t="18236" x="3765550" y="3446463"/>
          <p14:tracePt t="18253" x="4075113" y="3440113"/>
          <p14:tracePt t="18270" x="4337050" y="3422650"/>
          <p14:tracePt t="18287" x="4560888" y="3400425"/>
          <p14:tracePt t="18303" x="4806950" y="3349625"/>
          <p14:tracePt t="18320" x="4965700" y="3303588"/>
          <p14:tracePt t="18336" x="5086350" y="3257550"/>
          <p14:tracePt t="18353" x="5183188" y="3228975"/>
          <p14:tracePt t="18370" x="5292725" y="3178175"/>
          <p14:tracePt t="18386" x="5394325" y="3132138"/>
          <p14:tracePt t="18403" x="5492750" y="3097213"/>
          <p14:tracePt t="18420" x="5565775" y="3074988"/>
          <p14:tracePt t="18437" x="5607050" y="3046413"/>
          <p14:tracePt t="18453" x="5629275" y="3035300"/>
          <p14:tracePt t="18470" x="5640388" y="3022600"/>
          <p14:tracePt t="18487" x="5640388" y="3017838"/>
          <p14:tracePt t="18503" x="5646738" y="3006725"/>
          <p14:tracePt t="18521" x="5640388" y="2989263"/>
          <p14:tracePt t="18537" x="5583238" y="2949575"/>
          <p14:tracePt t="18553" x="5468938" y="2892425"/>
          <p14:tracePt t="18570" x="5292725" y="2811463"/>
          <p14:tracePt t="18586" x="5000625" y="2720975"/>
          <p14:tracePt t="18603" x="4651375" y="2622550"/>
          <p14:tracePt t="18620" x="4178300" y="2497138"/>
          <p14:tracePt t="18636" x="3578225" y="2349500"/>
          <p14:tracePt t="18653" x="2954338" y="2206625"/>
          <p14:tracePt t="18670" x="2389188" y="2079625"/>
          <p14:tracePt t="18687" x="2017713" y="2011363"/>
          <p14:tracePt t="18703" x="1817688" y="1982788"/>
          <p14:tracePt t="18703" x="1765300" y="1978025"/>
          <p14:tracePt t="18720" x="1703388" y="1978025"/>
          <p14:tracePt t="18737" x="1651000" y="1989138"/>
          <p14:tracePt t="18753" x="1577975" y="2011363"/>
          <p14:tracePt t="18770" x="1479550" y="2039938"/>
          <p14:tracePt t="18786" x="1382713" y="2074863"/>
          <p14:tracePt t="18803" x="1279525" y="2125663"/>
          <p14:tracePt t="18820" x="1211263" y="2171700"/>
          <p14:tracePt t="18837" x="1171575" y="2228850"/>
          <p14:tracePt t="18853" x="1143000" y="2297113"/>
          <p14:tracePt t="18870" x="1125538" y="2354263"/>
          <p14:tracePt t="18886" x="1108075" y="2422525"/>
          <p14:tracePt t="18903" x="1096963" y="2520950"/>
          <p14:tracePt t="18920" x="1096963" y="2582863"/>
          <p14:tracePt t="18937" x="1103313" y="2663825"/>
          <p14:tracePt t="18953" x="1131888" y="2749550"/>
          <p14:tracePt t="18970" x="1189038" y="2835275"/>
          <p14:tracePt t="18986" x="1246188" y="2903538"/>
          <p14:tracePt t="19003" x="1296988" y="2960688"/>
          <p14:tracePt t="19020" x="1349375" y="3006725"/>
          <p14:tracePt t="19037" x="1411288" y="3051175"/>
          <p14:tracePt t="19053" x="1485900" y="3097213"/>
          <p14:tracePt t="19070" x="1571625" y="3143250"/>
          <p14:tracePt t="19086" x="1657350" y="3182938"/>
          <p14:tracePt t="19103" x="1714500" y="3211513"/>
          <p14:tracePt t="19120" x="1789113" y="3235325"/>
          <p14:tracePt t="19137" x="1846263" y="3251200"/>
          <p14:tracePt t="19153" x="1920875" y="3257550"/>
          <p14:tracePt t="19170" x="2022475" y="3263900"/>
          <p14:tracePt t="19186" x="2120900" y="3263900"/>
          <p14:tracePt t="19203" x="2193925" y="3263900"/>
          <p14:tracePt t="19220" x="2251075" y="3268663"/>
          <p14:tracePt t="19237" x="2314575" y="3268663"/>
          <p14:tracePt t="19253" x="2371725" y="3251200"/>
          <p14:tracePt t="19270" x="2435225" y="3235325"/>
          <p14:tracePt t="19286" x="2479675" y="3211513"/>
          <p14:tracePt t="19303" x="2508250" y="3200400"/>
          <p14:tracePt t="19319" x="2536825" y="3189288"/>
          <p14:tracePt t="19337" x="2560638" y="3182938"/>
          <p14:tracePt t="19353" x="2578100" y="3171825"/>
          <p14:tracePt t="19370" x="2589213" y="3160713"/>
          <p14:tracePt t="19408" x="2589213" y="3154363"/>
          <p14:tracePt t="19424" x="2589213" y="3149600"/>
          <p14:tracePt t="19440" x="2589213" y="3143250"/>
          <p14:tracePt t="19448" x="2589213" y="3132138"/>
          <p14:tracePt t="19470" x="2589213" y="3114675"/>
          <p14:tracePt t="19470" x="2578100" y="3097213"/>
          <p14:tracePt t="19486" x="2571750" y="3068638"/>
          <p14:tracePt t="19503" x="2549525" y="3040063"/>
          <p14:tracePt t="19520" x="2525713" y="3011488"/>
          <p14:tracePt t="19537" x="2514600" y="3000375"/>
          <p14:tracePt t="19553" x="2497138" y="2982913"/>
          <p14:tracePt t="19570" x="2486025" y="2978150"/>
          <p14:tracePt t="19586" x="2474913" y="2971800"/>
          <p14:tracePt t="19603" x="2468563" y="2965450"/>
          <p14:tracePt t="19620" x="2451100" y="2960688"/>
          <p14:tracePt t="19637" x="2428875" y="2954338"/>
          <p14:tracePt t="19653" x="2400300" y="2954338"/>
          <p14:tracePt t="19670" x="2371725" y="2943225"/>
          <p14:tracePt t="19686" x="2325688" y="2932113"/>
          <p14:tracePt t="19703" x="2274888" y="2925763"/>
          <p14:tracePt t="19720" x="2182813" y="2914650"/>
          <p14:tracePt t="19737" x="2114550" y="2914650"/>
          <p14:tracePt t="19753" x="2028825" y="2914650"/>
          <p14:tracePt t="19770" x="1931988" y="2914650"/>
          <p14:tracePt t="19786" x="1863725" y="2921000"/>
          <p14:tracePt t="19803" x="1806575" y="2925763"/>
          <p14:tracePt t="19820" x="1771650" y="2932113"/>
          <p14:tracePt t="19837" x="1760538" y="2936875"/>
          <p14:tracePt t="19853" x="1754188" y="2936875"/>
          <p14:tracePt t="19870" x="1749425" y="2936875"/>
          <p14:tracePt t="20048" x="1749425" y="2949575"/>
          <p14:tracePt t="20056" x="1765300" y="2954338"/>
          <p14:tracePt t="20056" x="1789113" y="2965450"/>
          <p14:tracePt t="20072" x="1839913" y="2989263"/>
          <p14:tracePt t="20072" x="1903413" y="3011488"/>
          <p14:tracePt t="20086" x="2149475" y="3074988"/>
          <p14:tracePt t="20103" x="2435225" y="3160713"/>
          <p14:tracePt t="20120" x="2663825" y="3206750"/>
          <p14:tracePt t="20137" x="2679700" y="3211513"/>
          <p14:tracePt t="20506" x="2686050" y="3211513"/>
          <p14:tracePt t="20530" x="2703513" y="3211513"/>
          <p14:tracePt t="20530" x="2720975" y="3211513"/>
          <p14:tracePt t="20536" x="2789238" y="3200400"/>
          <p14:tracePt t="20554" x="2897188" y="3189288"/>
          <p14:tracePt t="20570" x="3017838" y="3178175"/>
          <p14:tracePt t="20586" x="3103563" y="3165475"/>
          <p14:tracePt t="20603" x="3143250" y="3160713"/>
          <p14:tracePt t="20944" x="3143250" y="3154363"/>
          <p14:tracePt t="20952" x="3132138" y="3149600"/>
          <p14:tracePt t="20952" x="3121025" y="3143250"/>
          <p14:tracePt t="20962" x="3108325" y="3136900"/>
          <p14:tracePt t="20970" x="3074988" y="3121025"/>
          <p14:tracePt t="20987" x="3046413" y="3108325"/>
          <p14:tracePt t="21003" x="3028950" y="3097213"/>
          <p14:tracePt t="21020" x="3022600" y="3097213"/>
          <p14:tracePt t="21036" x="3017838" y="3092450"/>
          <p14:tracePt t="21080" x="3011488" y="3092450"/>
          <p14:tracePt t="21096" x="3006725" y="3086100"/>
          <p14:tracePt t="21104" x="2994025" y="3079750"/>
          <p14:tracePt t="21120" x="2982913" y="3074988"/>
          <p14:tracePt t="21120" x="2978150" y="3068638"/>
          <p14:tracePt t="21480" x="2978150" y="3063875"/>
          <p14:tracePt t="21488" x="2994025" y="3063875"/>
          <p14:tracePt t="21496" x="3000375" y="3063875"/>
          <p14:tracePt t="21504" x="3028950" y="3057525"/>
          <p14:tracePt t="21520" x="3046413" y="3057525"/>
          <p14:tracePt t="21521" x="3068638" y="3051175"/>
          <p14:tracePt t="21536" x="3086100" y="3051175"/>
          <p14:tracePt t="21553" x="3097213" y="3051175"/>
          <p14:tracePt t="21569" x="3114675" y="3046413"/>
          <p14:tracePt t="21586" x="3136900" y="3046413"/>
          <p14:tracePt t="21603" x="3178175" y="3046413"/>
          <p14:tracePt t="21620" x="3217863" y="3040063"/>
          <p14:tracePt t="21636" x="3263900" y="3035300"/>
          <p14:tracePt t="21653" x="3314700" y="3035300"/>
          <p14:tracePt t="21669" x="3371850" y="3035300"/>
          <p14:tracePt t="21686" x="3446463" y="3035300"/>
          <p14:tracePt t="21703" x="3532188" y="3035300"/>
          <p14:tracePt t="21703" x="3571875" y="3035300"/>
          <p14:tracePt t="21720" x="3646488" y="3035300"/>
          <p14:tracePt t="21736" x="3714750" y="3035300"/>
          <p14:tracePt t="21753" x="3771900" y="3040063"/>
          <p14:tracePt t="21770" x="3822700" y="3046413"/>
          <p14:tracePt t="21786" x="3875088" y="3051175"/>
          <p14:tracePt t="21803" x="3908425" y="3051175"/>
          <p14:tracePt t="21820" x="3943350" y="3063875"/>
          <p14:tracePt t="21836" x="3978275" y="3068638"/>
          <p14:tracePt t="21853" x="4000500" y="3068638"/>
          <p14:tracePt t="21869" x="4029075" y="3068638"/>
          <p14:tracePt t="21886" x="4046538" y="3074988"/>
          <p14:tracePt t="21903" x="4075113" y="3079750"/>
          <p14:tracePt t="21903" x="4086225" y="3086100"/>
          <p14:tracePt t="21920" x="4108450" y="3086100"/>
          <p14:tracePt t="21936" x="4143375" y="3092450"/>
          <p14:tracePt t="21953" x="4160838" y="3097213"/>
          <p14:tracePt t="21970" x="4178300" y="3103563"/>
          <p14:tracePt t="21987" x="4183063" y="3103563"/>
          <p14:tracePt t="22003" x="4194175" y="3103563"/>
          <p14:tracePt t="22020" x="4206875" y="3108325"/>
          <p14:tracePt t="22036" x="4217988" y="3114675"/>
          <p14:tracePt t="22053" x="4235450" y="3114675"/>
          <p14:tracePt t="22070" x="4246563" y="3121025"/>
          <p14:tracePt t="22086" x="4264025" y="3125788"/>
          <p14:tracePt t="22103" x="4275138" y="3125788"/>
          <p14:tracePt t="22120" x="4297363" y="3136900"/>
          <p14:tracePt t="22136" x="4303713" y="3143250"/>
          <p14:tracePt t="22153" x="4321175" y="3149600"/>
          <p14:tracePt t="22170" x="4325938" y="3154363"/>
          <p14:tracePt t="22186" x="4337050" y="3160713"/>
          <p14:tracePt t="22203" x="4343400" y="3165475"/>
          <p14:tracePt t="22220" x="4349750" y="3171825"/>
          <p14:tracePt t="22236" x="4360863" y="3182938"/>
          <p14:tracePt t="22253" x="4365625" y="3194050"/>
          <p14:tracePt t="22270" x="4371975" y="3206750"/>
          <p14:tracePt t="22286" x="4378325" y="3211513"/>
          <p14:tracePt t="22303" x="4383088" y="3217863"/>
          <p14:tracePt t="22320" x="4389438" y="3235325"/>
          <p14:tracePt t="22337" x="4389438" y="3251200"/>
          <p14:tracePt t="22353" x="4394200" y="3275013"/>
          <p14:tracePt t="22370" x="4394200" y="3286125"/>
          <p14:tracePt t="22386" x="4394200" y="3308350"/>
          <p14:tracePt t="22403" x="4394200" y="3321050"/>
          <p14:tracePt t="22420" x="4394200" y="3332163"/>
          <p14:tracePt t="22436" x="4394200" y="3343275"/>
          <p14:tracePt t="22453" x="4394200" y="3349625"/>
          <p14:tracePt t="22920" x="4411663" y="3349625"/>
          <p14:tracePt t="22928" x="4422775" y="3349625"/>
          <p14:tracePt t="22929" x="4440238" y="3349625"/>
          <p14:tracePt t="22936" x="4468813" y="3343275"/>
          <p14:tracePt t="22953" x="4497388" y="3336925"/>
          <p14:tracePt t="22970" x="4514850" y="3336925"/>
          <p14:tracePt t="22986" x="4525963" y="3336925"/>
          <p14:tracePt t="23003" x="4537075" y="3336925"/>
          <p14:tracePt t="23019" x="4549775" y="3336925"/>
          <p14:tracePt t="23036" x="4565650" y="3332163"/>
          <p14:tracePt t="23053" x="4583113" y="3332163"/>
          <p14:tracePt t="23070" x="4600575" y="3332163"/>
          <p14:tracePt t="23086" x="4606925" y="3332163"/>
          <p14:tracePt t="23103" x="4618038" y="3325813"/>
          <p14:tracePt t="23119" x="4635500" y="3325813"/>
          <p14:tracePt t="23136" x="4651375" y="3325813"/>
          <p14:tracePt t="23153" x="4664075" y="3325813"/>
          <p14:tracePt t="23169" x="4675188" y="3321050"/>
          <p14:tracePt t="23186" x="4679950" y="3321050"/>
          <p14:tracePt t="23203" x="4697413" y="3321050"/>
          <p14:tracePt t="23219" x="4703763" y="3321050"/>
          <p14:tracePt t="23236" x="4721225" y="3321050"/>
          <p14:tracePt t="23253" x="4737100" y="3321050"/>
          <p14:tracePt t="23270" x="4754563" y="3321050"/>
          <p14:tracePt t="23286" x="4778375" y="3321050"/>
          <p14:tracePt t="23303" x="4800600" y="3321050"/>
          <p14:tracePt t="23319" x="4846638" y="3314700"/>
          <p14:tracePt t="23336" x="4864100" y="3314700"/>
          <p14:tracePt t="23353" x="4879975" y="3314700"/>
          <p14:tracePt t="23392" x="4886325" y="3314700"/>
          <p14:tracePt t="23416" x="4892675" y="3314700"/>
          <p14:tracePt t="23416" x="4897438" y="3314700"/>
          <p14:tracePt t="23440" x="4908550" y="3314700"/>
          <p14:tracePt t="23448" x="4914900" y="3314700"/>
          <p14:tracePt t="23456" x="4921250" y="3314700"/>
          <p14:tracePt t="23463" x="4926013" y="3314700"/>
          <p14:tracePt t="23469" x="4937125" y="3314700"/>
          <p14:tracePt t="23512" x="4943475" y="3321050"/>
          <p14:tracePt t="23544" x="4954588" y="3321050"/>
          <p14:tracePt t="23568" x="4960938" y="3321050"/>
          <p14:tracePt t="23856" x="4960938" y="3325813"/>
          <p14:tracePt t="23872" x="4960938" y="3332163"/>
          <p14:tracePt t="23896" x="4949825" y="3336925"/>
          <p14:tracePt t="23912" x="4943475" y="3343275"/>
          <p14:tracePt t="23929" x="4937125" y="3343275"/>
          <p14:tracePt t="23944" x="4932363" y="3349625"/>
          <p14:tracePt t="23992" x="4926013" y="3349625"/>
          <p14:tracePt t="24025" x="4921250" y="3349625"/>
          <p14:tracePt t="24041" x="4921250" y="3354388"/>
          <p14:tracePt t="24073" x="4914900" y="3354388"/>
          <p14:tracePt t="25218" x="4914900" y="3343275"/>
          <p14:tracePt t="25234" x="4921250" y="3332163"/>
          <p14:tracePt t="25250" x="4926013" y="3325813"/>
          <p14:tracePt t="25274" x="4926013" y="3321050"/>
          <p14:tracePt t="25970" x="4932363" y="3321050"/>
          <p14:tracePt t="25978" x="4932363" y="3314700"/>
          <p14:tracePt t="25986" x="4943475" y="3314700"/>
          <p14:tracePt t="25994" x="4965700" y="3314700"/>
          <p14:tracePt t="26005" x="4989513" y="3314700"/>
          <p14:tracePt t="26021" x="5000625" y="3308350"/>
          <p14:tracePt t="26039" x="5006975" y="3308350"/>
          <p14:tracePt t="26738" x="5018088" y="3308350"/>
          <p14:tracePt t="26745" x="5035550" y="3308350"/>
          <p14:tracePt t="26754" x="5068888" y="3308350"/>
          <p14:tracePt t="26771" x="5086350" y="3308350"/>
          <p14:tracePt t="26772" x="5121275" y="3308350"/>
          <p14:tracePt t="26788" x="5154613" y="3308350"/>
          <p14:tracePt t="26805" x="5165725" y="3308350"/>
          <p14:tracePt t="26821" x="5172075" y="3308350"/>
          <p14:tracePt t="26838" x="5178425" y="3308350"/>
          <p14:tracePt t="26855" x="5183188" y="3308350"/>
          <p14:tracePt t="26871" x="5200650" y="3308350"/>
          <p14:tracePt t="26888" x="5222875" y="3308350"/>
          <p14:tracePt t="26905" x="5246688" y="3303588"/>
          <p14:tracePt t="26921" x="5286375" y="3303588"/>
          <p14:tracePt t="26938" x="5297488" y="3297238"/>
          <p14:tracePt t="26955" x="5308600" y="3297238"/>
          <p14:tracePt t="26971" x="5314950" y="3297238"/>
          <p14:tracePt t="26988" x="5321300" y="3297238"/>
          <p14:tracePt t="27005" x="5332413" y="3297238"/>
          <p14:tracePt t="27065" x="5337175" y="3297238"/>
          <p14:tracePt t="27570" x="5326063" y="3303588"/>
          <p14:tracePt t="27584" x="5321300" y="3308350"/>
          <p14:tracePt t="27593" x="5314950" y="3308350"/>
          <p14:tracePt t="27721" x="5308600" y="3308350"/>
          <p14:tracePt t="27865" x="5314950" y="3308350"/>
          <p14:tracePt t="27873" x="5343525" y="3308350"/>
          <p14:tracePt t="27890" x="5360988" y="3308350"/>
          <p14:tracePt t="27890" x="5378450" y="3303588"/>
          <p14:tracePt t="27905" x="5407025" y="3297238"/>
          <p14:tracePt t="27905" x="5411788" y="3297238"/>
          <p14:tracePt t="27922" x="5418138" y="3297238"/>
          <p14:tracePt t="28193" x="5422900" y="3297238"/>
          <p14:tracePt t="28209" x="5435600" y="3297238"/>
          <p14:tracePt t="28221" x="5446713" y="3297238"/>
          <p14:tracePt t="28222" x="5480050" y="3297238"/>
          <p14:tracePt t="28238" x="5537200" y="3297238"/>
          <p14:tracePt t="28255" x="5594350" y="3303588"/>
          <p14:tracePt t="28271" x="5657850" y="3308350"/>
          <p14:tracePt t="28288" x="5703888" y="3314700"/>
          <p14:tracePt t="28304" x="5726113" y="3314700"/>
          <p14:tracePt t="28304" x="5737225" y="3314700"/>
          <p14:tracePt t="28322" x="5754688" y="3321050"/>
          <p14:tracePt t="28338" x="5783263" y="3321050"/>
          <p14:tracePt t="28355" x="5818188" y="3321050"/>
          <p14:tracePt t="28371" x="5840413" y="3321050"/>
          <p14:tracePt t="28388" x="5864225" y="3325813"/>
          <p14:tracePt t="28404" x="5875338" y="3325813"/>
          <p14:tracePt t="28421" x="5886450" y="3325813"/>
          <p14:tracePt t="28665" x="5892800" y="3325813"/>
          <p14:tracePt t="28665" x="5903913" y="3325813"/>
          <p14:tracePt t="28674" x="5921375" y="3325813"/>
          <p14:tracePt t="28690" x="5943600" y="3325813"/>
          <p14:tracePt t="28690" x="6007100" y="3325813"/>
          <p14:tracePt t="28706" x="6075363" y="3325813"/>
          <p14:tracePt t="28722" x="6161088" y="3325813"/>
          <p14:tracePt t="28739" x="6235700" y="3332163"/>
          <p14:tracePt t="28755" x="6257925" y="3332163"/>
          <p14:tracePt t="29170" x="6264275" y="3332163"/>
          <p14:tracePt t="29170" x="6275388" y="3332163"/>
          <p14:tracePt t="29188" x="6292850" y="3332163"/>
          <p14:tracePt t="29188" x="6354763" y="3332163"/>
          <p14:tracePt t="29205" x="6423025" y="3332163"/>
          <p14:tracePt t="29221" x="6480175" y="3332163"/>
          <p14:tracePt t="29238" x="6515100" y="3332163"/>
          <p14:tracePt t="29254" x="6537325" y="3336925"/>
          <p14:tracePt t="29785" x="6537325" y="3349625"/>
          <p14:tracePt t="29793" x="6532563" y="3354388"/>
          <p14:tracePt t="29798" x="6532563" y="3365500"/>
          <p14:tracePt t="29805" x="6521450" y="3382963"/>
          <p14:tracePt t="29821" x="6515100" y="3411538"/>
          <p14:tracePt t="29838" x="6497638" y="3429000"/>
          <p14:tracePt t="29854" x="6492875" y="3451225"/>
          <p14:tracePt t="29871" x="6486525" y="3479800"/>
          <p14:tracePt t="29888" x="6475413" y="3492500"/>
          <p14:tracePt t="29905" x="6475413" y="3508375"/>
          <p14:tracePt t="29921" x="6469063" y="3514725"/>
          <p14:tracePt t="29938" x="6469063" y="3525838"/>
          <p14:tracePt t="29954" x="6469063" y="3536950"/>
          <p14:tracePt t="29971" x="6464300" y="3549650"/>
          <p14:tracePt t="29988" x="6457950" y="3560763"/>
          <p14:tracePt t="30004" x="6457950" y="3582988"/>
          <p14:tracePt t="30021" x="6451600" y="3600450"/>
          <p14:tracePt t="30038" x="6440488" y="3635375"/>
          <p14:tracePt t="30054" x="6423025" y="3663950"/>
          <p14:tracePt t="30071" x="6400800" y="3703638"/>
          <p14:tracePt t="30088" x="6365875" y="3743325"/>
          <p14:tracePt t="30105" x="6343650" y="3778250"/>
          <p14:tracePt t="30121" x="6297613" y="3822700"/>
          <p14:tracePt t="30138" x="6257925" y="3846513"/>
          <p14:tracePt t="30154" x="6211888" y="3868738"/>
          <p14:tracePt t="30171" x="6161088" y="3886200"/>
          <p14:tracePt t="30188" x="6092825" y="3914775"/>
          <p14:tracePt t="30204" x="6011863" y="3932238"/>
          <p14:tracePt t="30221" x="5915025" y="3960813"/>
          <p14:tracePt t="30238" x="5794375" y="3971925"/>
          <p14:tracePt t="30254" x="5664200" y="3983038"/>
          <p14:tracePt t="30271" x="5514975" y="3989388"/>
          <p14:tracePt t="30288" x="5365750" y="3989388"/>
          <p14:tracePt t="30304" x="5235575" y="4000500"/>
          <p14:tracePt t="30321" x="5006975" y="4017963"/>
          <p14:tracePt t="30338" x="4835525" y="4022725"/>
          <p14:tracePt t="30354" x="4657725" y="4022725"/>
          <p14:tracePt t="30371" x="4440238" y="4011613"/>
          <p14:tracePt t="30388" x="4222750" y="4000500"/>
          <p14:tracePt t="30404" x="4022725" y="3983038"/>
          <p14:tracePt t="30421" x="3817938" y="3960813"/>
          <p14:tracePt t="30438" x="3565525" y="3937000"/>
          <p14:tracePt t="30454" x="3275013" y="3892550"/>
          <p14:tracePt t="30471" x="2914650" y="3857625"/>
          <p14:tracePt t="30488" x="2582863" y="3817938"/>
          <p14:tracePt t="30504" x="2211388" y="3778250"/>
          <p14:tracePt t="30521" x="2051050" y="3754438"/>
          <p14:tracePt t="30538" x="1925638" y="3736975"/>
          <p14:tracePt t="30555" x="1817688" y="3721100"/>
          <p14:tracePt t="30571" x="1703388" y="3708400"/>
          <p14:tracePt t="30588" x="1611313" y="3697288"/>
          <p14:tracePt t="30604" x="1536700" y="3686175"/>
          <p14:tracePt t="30621" x="1485900" y="3668713"/>
          <p14:tracePt t="30638" x="1463675" y="3657600"/>
          <p14:tracePt t="30673" x="1457325" y="3651250"/>
          <p14:tracePt t="30689" x="1446213" y="3635375"/>
          <p14:tracePt t="30705" x="1435100" y="3622675"/>
          <p14:tracePt t="30706" x="1422400" y="3611563"/>
          <p14:tracePt t="30722" x="1417638" y="3600450"/>
          <p14:tracePt t="30738" x="1411288" y="3594100"/>
          <p14:tracePt t="30755" x="1411288" y="3578225"/>
          <p14:tracePt t="30771" x="1422400" y="3543300"/>
          <p14:tracePt t="30788" x="1457325" y="3486150"/>
          <p14:tracePt t="30804" x="1514475" y="3429000"/>
          <p14:tracePt t="30821" x="1582738" y="3365500"/>
          <p14:tracePt t="30838" x="1692275" y="3303588"/>
          <p14:tracePt t="30854" x="1800225" y="3257550"/>
          <p14:tracePt t="30871" x="1892300" y="3206750"/>
          <p14:tracePt t="30888" x="1982788" y="3171825"/>
          <p14:tracePt t="30904" x="2074863" y="3136900"/>
          <p14:tracePt t="30904" x="2120900" y="3125788"/>
          <p14:tracePt t="30921" x="2239963" y="3097213"/>
          <p14:tracePt t="30938" x="2378075" y="3068638"/>
          <p14:tracePt t="30955" x="2525713" y="3051175"/>
          <p14:tracePt t="30971" x="2692400" y="3022600"/>
          <p14:tracePt t="30988" x="2863850" y="3011488"/>
          <p14:tracePt t="31004" x="3035300" y="3000375"/>
          <p14:tracePt t="31021" x="3211513" y="2989263"/>
          <p14:tracePt t="31038" x="3378200" y="2982913"/>
          <p14:tracePt t="31055" x="3525838" y="2982913"/>
          <p14:tracePt t="31071" x="3703638" y="2982913"/>
          <p14:tracePt t="31088" x="4022725" y="3017838"/>
          <p14:tracePt t="31105" x="4565650" y="3079750"/>
          <p14:tracePt t="31122" x="4840288" y="3114675"/>
          <p14:tracePt t="31138" x="5046663" y="3136900"/>
          <p14:tracePt t="31155" x="5218113" y="3149600"/>
          <p14:tracePt t="31171" x="5365750" y="3165475"/>
          <p14:tracePt t="31188" x="5497513" y="3178175"/>
          <p14:tracePt t="31204" x="5629275" y="3189288"/>
          <p14:tracePt t="31221" x="5754688" y="3206750"/>
          <p14:tracePt t="31238" x="5864225" y="3235325"/>
          <p14:tracePt t="31255" x="5972175" y="3251200"/>
          <p14:tracePt t="31271" x="6075363" y="3275013"/>
          <p14:tracePt t="31288" x="6172200" y="3303588"/>
          <p14:tracePt t="31304" x="6269038" y="3325813"/>
          <p14:tracePt t="31304" x="6308725" y="3332163"/>
          <p14:tracePt t="31321" x="6378575" y="3354388"/>
          <p14:tracePt t="31338" x="6407150" y="3360738"/>
          <p14:tracePt t="31355" x="6429375" y="3371850"/>
          <p14:tracePt t="31371" x="6440488" y="3382963"/>
          <p14:tracePt t="31388" x="6457950" y="3394075"/>
          <p14:tracePt t="31404" x="6469063" y="3400425"/>
          <p14:tracePt t="31421" x="6480175" y="3417888"/>
          <p14:tracePt t="31438" x="6486525" y="3435350"/>
          <p14:tracePt t="31455" x="6497638" y="3475038"/>
          <p14:tracePt t="31471" x="6503988" y="3532188"/>
          <p14:tracePt t="31488" x="6503988" y="3600450"/>
          <p14:tracePt t="31504" x="6486525" y="3703638"/>
          <p14:tracePt t="31521" x="6475413" y="3743325"/>
          <p14:tracePt t="31538" x="6464300" y="3783013"/>
          <p14:tracePt t="31554" x="6446838" y="3817938"/>
          <p14:tracePt t="31571" x="6418263" y="3868738"/>
          <p14:tracePt t="31588" x="6372225" y="3921125"/>
          <p14:tracePt t="31605" x="6297613" y="3989388"/>
          <p14:tracePt t="31621" x="6211888" y="4051300"/>
          <p14:tracePt t="31638" x="6121400" y="4103688"/>
          <p14:tracePt t="31654" x="6035675" y="4143375"/>
          <p14:tracePt t="31671" x="5961063" y="4160838"/>
          <p14:tracePt t="31688" x="5868988" y="4171950"/>
          <p14:tracePt t="31704" x="5765800" y="4178300"/>
          <p14:tracePt t="31704" x="5697538" y="4178300"/>
          <p14:tracePt t="31722" x="5549900" y="4178300"/>
          <p14:tracePt t="31738" x="5378450" y="4178300"/>
          <p14:tracePt t="31754" x="5194300" y="4160838"/>
          <p14:tracePt t="31771" x="4972050" y="4137025"/>
          <p14:tracePt t="31788" x="4743450" y="4097338"/>
          <p14:tracePt t="31804" x="4514850" y="4064000"/>
          <p14:tracePt t="31821" x="4297363" y="4006850"/>
          <p14:tracePt t="31838" x="4114800" y="3971925"/>
          <p14:tracePt t="31854" x="3978275" y="3932238"/>
          <p14:tracePt t="31871" x="3857625" y="3897313"/>
          <p14:tracePt t="31888" x="3754438" y="3875088"/>
          <p14:tracePt t="31904" x="3646488" y="3846513"/>
          <p14:tracePt t="31904" x="3600450" y="3835400"/>
          <p14:tracePt t="31921" x="3503613" y="3811588"/>
          <p14:tracePt t="31938" x="3422650" y="3794125"/>
          <p14:tracePt t="31954" x="3332163" y="3771900"/>
          <p14:tracePt t="31971" x="3235325" y="3749675"/>
          <p14:tracePt t="31988" x="3121025" y="3725863"/>
          <p14:tracePt t="32004" x="3028950" y="3703638"/>
          <p14:tracePt t="32021" x="2960688" y="3686175"/>
          <p14:tracePt t="32038" x="2897188" y="3675063"/>
          <p14:tracePt t="32054" x="2857500" y="3663950"/>
          <p14:tracePt t="32071" x="2817813" y="3646488"/>
          <p14:tracePt t="32088" x="2800350" y="3640138"/>
          <p14:tracePt t="32104" x="2782888" y="3635375"/>
          <p14:tracePt t="32104" x="2778125" y="3635375"/>
          <p14:tracePt t="32122" x="2765425" y="3629025"/>
          <p14:tracePt t="32138" x="2754313" y="3622675"/>
          <p14:tracePt t="32154" x="2743200" y="3617913"/>
          <p14:tracePt t="32171" x="2736850" y="3611563"/>
          <p14:tracePt t="32188" x="2732088" y="3611563"/>
          <p14:tracePt t="32204" x="2732088" y="3606800"/>
          <p14:tracePt t="32221" x="2732088" y="3594100"/>
          <p14:tracePt t="32238" x="2732088" y="3589338"/>
          <p14:tracePt t="32254" x="2732088" y="3582988"/>
          <p14:tracePt t="32271" x="2736850" y="3571875"/>
          <p14:tracePt t="32288" x="2754313" y="3543300"/>
          <p14:tracePt t="32304" x="2782888" y="3503613"/>
          <p14:tracePt t="32321" x="2846388" y="3440113"/>
          <p14:tracePt t="32338" x="2908300" y="3394075"/>
          <p14:tracePt t="32354" x="2989263" y="3336925"/>
          <p14:tracePt t="32371" x="3074988" y="3292475"/>
          <p14:tracePt t="32388" x="3154363" y="3251200"/>
          <p14:tracePt t="32404" x="3246438" y="3222625"/>
          <p14:tracePt t="32421" x="3343275" y="3200400"/>
          <p14:tracePt t="32438" x="3468688" y="3171825"/>
          <p14:tracePt t="32454" x="3606800" y="3136900"/>
          <p14:tracePt t="32471" x="3743325" y="3108325"/>
          <p14:tracePt t="32488" x="3857625" y="3097213"/>
          <p14:tracePt t="32504" x="3965575" y="3092450"/>
          <p14:tracePt t="32521" x="4149725" y="3079750"/>
          <p14:tracePt t="32538" x="4297363" y="3079750"/>
          <p14:tracePt t="32554" x="4492625" y="3079750"/>
          <p14:tracePt t="32571" x="4686300" y="3079750"/>
          <p14:tracePt t="32588" x="4857750" y="3086100"/>
          <p14:tracePt t="32604" x="5000625" y="3092450"/>
          <p14:tracePt t="32621" x="5143500" y="3108325"/>
          <p14:tracePt t="32638" x="5286375" y="3114675"/>
          <p14:tracePt t="32654" x="5418138" y="3125788"/>
          <p14:tracePt t="32671" x="5549900" y="3136900"/>
          <p14:tracePt t="32688" x="5680075" y="3143250"/>
          <p14:tracePt t="32704" x="5807075" y="3165475"/>
          <p14:tracePt t="32721" x="6011863" y="3182938"/>
          <p14:tracePt t="32738" x="6154738" y="3200400"/>
          <p14:tracePt t="32754" x="6280150" y="3217863"/>
          <p14:tracePt t="32771" x="6389688" y="3235325"/>
          <p14:tracePt t="32787" x="6480175" y="3246438"/>
          <p14:tracePt t="32804" x="6583363" y="3263900"/>
          <p14:tracePt t="32821" x="6686550" y="3286125"/>
          <p14:tracePt t="32838" x="6765925" y="3297238"/>
          <p14:tracePt t="32854" x="6835775" y="3308350"/>
          <p14:tracePt t="32871" x="6897688" y="3314700"/>
          <p14:tracePt t="32887" x="6950075" y="3321050"/>
          <p14:tracePt t="32904" x="6983413" y="3325813"/>
          <p14:tracePt t="32921" x="7000875" y="3325813"/>
          <p14:tracePt t="32938" x="7007225" y="3332163"/>
          <p14:tracePt t="32954" x="7011988" y="3336925"/>
          <p14:tracePt t="33297" x="0" y="0"/>
        </p14:tracePtLst>
        <p14:tracePtLst>
          <p14:tracePt t="46415" x="5057775" y="4543425"/>
          <p14:tracePt t="46497" x="5046663" y="4537075"/>
          <p14:tracePt t="46505" x="5022850" y="4514850"/>
          <p14:tracePt t="46521" x="4994275" y="4492625"/>
          <p14:tracePt t="46537" x="4954588" y="4468813"/>
          <p14:tracePt t="46553" x="4908550" y="4435475"/>
          <p14:tracePt t="46569" x="4875213" y="4422775"/>
          <p14:tracePt t="46577" x="4800600" y="4394200"/>
          <p14:tracePt t="46593" x="4725988" y="4371975"/>
          <p14:tracePt t="46609" x="4646613" y="4349750"/>
          <p14:tracePt t="46625" x="4543425" y="4337050"/>
          <p14:tracePt t="46641" x="4429125" y="4321175"/>
          <p14:tracePt t="46657" x="4314825" y="4308475"/>
          <p14:tracePt t="46673" x="4211638" y="4297363"/>
          <p14:tracePt t="46689" x="4125913" y="4286250"/>
          <p14:tracePt t="46705" x="4046538" y="4286250"/>
          <p14:tracePt t="46705" x="4006850" y="4286250"/>
          <p14:tracePt t="46722" x="3914775" y="4286250"/>
          <p14:tracePt t="46754" x="3811588" y="4292600"/>
          <p14:tracePt t="46771" x="3708400" y="4292600"/>
          <p14:tracePt t="46788" x="3611563" y="4297363"/>
          <p14:tracePt t="46789" x="3521075" y="4303713"/>
          <p14:tracePt t="46809" x="3435350" y="4308475"/>
          <p14:tracePt t="46821" x="3354388" y="4314825"/>
          <p14:tracePt t="46841" x="3257550" y="4325938"/>
          <p14:tracePt t="46857" x="3149600" y="4337050"/>
          <p14:tracePt t="46873" x="3028950" y="4349750"/>
          <p14:tracePt t="46888" x="2936875" y="4360863"/>
          <p14:tracePt t="46904" x="2840038" y="4383088"/>
          <p14:tracePt t="46921" x="2778125" y="4394200"/>
          <p14:tracePt t="46938" x="2703513" y="4406900"/>
          <p14:tracePt t="46955" x="2635250" y="4422775"/>
          <p14:tracePt t="46971" x="2578100" y="4440238"/>
          <p14:tracePt t="46988" x="2532063" y="4464050"/>
          <p14:tracePt t="47004" x="2508250" y="4479925"/>
          <p14:tracePt t="47021" x="2497138" y="4497388"/>
          <p14:tracePt t="47038" x="2479675" y="4514850"/>
          <p14:tracePt t="47055" x="2474913" y="4532313"/>
          <p14:tracePt t="47071" x="2468563" y="4554538"/>
          <p14:tracePt t="47088" x="2463800" y="4578350"/>
          <p14:tracePt t="47104" x="2463800" y="4635500"/>
          <p14:tracePt t="47121" x="2463800" y="4679950"/>
          <p14:tracePt t="47138" x="2463800" y="4732338"/>
          <p14:tracePt t="47155" x="2468563" y="4778375"/>
          <p14:tracePt t="47171" x="2474913" y="4806950"/>
          <p14:tracePt t="47188" x="2486025" y="4835525"/>
          <p14:tracePt t="47204" x="2497138" y="4868863"/>
          <p14:tracePt t="47221" x="2520950" y="4903788"/>
          <p14:tracePt t="47238" x="2549525" y="4932363"/>
          <p14:tracePt t="47255" x="2589213" y="4978400"/>
          <p14:tracePt t="47271" x="2635250" y="5011738"/>
          <p14:tracePt t="47288" x="2697163" y="5051425"/>
          <p14:tracePt t="47304" x="2771775" y="5092700"/>
          <p14:tracePt t="47304" x="2822575" y="5114925"/>
          <p14:tracePt t="47321" x="2943225" y="5160963"/>
          <p14:tracePt t="47338" x="3074988" y="5189538"/>
          <p14:tracePt t="47355" x="3217863" y="5229225"/>
          <p14:tracePt t="47371" x="3371850" y="5264150"/>
          <p14:tracePt t="47388" x="3582988" y="5275263"/>
          <p14:tracePt t="47404" x="3800475" y="5280025"/>
          <p14:tracePt t="47421" x="4017963" y="5264150"/>
          <p14:tracePt t="47438" x="4194175" y="5246688"/>
          <p14:tracePt t="47454" x="4343400" y="5235575"/>
          <p14:tracePt t="47471" x="4475163" y="5211763"/>
          <p14:tracePt t="47488" x="4611688" y="5194300"/>
          <p14:tracePt t="47504" x="4721225" y="5160963"/>
          <p14:tracePt t="47504" x="4778375" y="5143500"/>
          <p14:tracePt t="47521" x="4864100" y="5108575"/>
          <p14:tracePt t="47537" x="4937125" y="5068888"/>
          <p14:tracePt t="47554" x="5011738" y="5029200"/>
          <p14:tracePt t="47571" x="5080000" y="4989513"/>
          <p14:tracePt t="47588" x="5132388" y="4965700"/>
          <p14:tracePt t="47604" x="5183188" y="4926013"/>
          <p14:tracePt t="47621" x="5200650" y="4903788"/>
          <p14:tracePt t="47638" x="5200650" y="4875213"/>
          <p14:tracePt t="47654" x="5200650" y="4864100"/>
          <p14:tracePt t="47671" x="5194300" y="4846638"/>
          <p14:tracePt t="47688" x="5172075" y="4818063"/>
          <p14:tracePt t="47704" x="5126038" y="4783138"/>
          <p14:tracePt t="47704" x="5080000" y="4749800"/>
          <p14:tracePt t="47721" x="4960938" y="4679950"/>
          <p14:tracePt t="47738" x="4818063" y="4611688"/>
          <p14:tracePt t="47754" x="4646613" y="4537075"/>
          <p14:tracePt t="47771" x="4457700" y="4457700"/>
          <p14:tracePt t="47788" x="4257675" y="4383088"/>
          <p14:tracePt t="47804" x="4068763" y="4314825"/>
          <p14:tracePt t="47821" x="3897313" y="4275138"/>
          <p14:tracePt t="47838" x="3736975" y="4240213"/>
          <p14:tracePt t="47854" x="3589338" y="4222750"/>
          <p14:tracePt t="47871" x="3435350" y="4217988"/>
          <p14:tracePt t="47888" x="3303588" y="4217988"/>
          <p14:tracePt t="47904" x="3165475" y="4229100"/>
          <p14:tracePt t="47921" x="3006725" y="4279900"/>
          <p14:tracePt t="47938" x="2908300" y="4308475"/>
          <p14:tracePt t="47954" x="2811463" y="4354513"/>
          <p14:tracePt t="47971" x="2714625" y="4411663"/>
          <p14:tracePt t="47988" x="2622550" y="4468813"/>
          <p14:tracePt t="48004" x="2532063" y="4532313"/>
          <p14:tracePt t="48021" x="2451100" y="4600575"/>
          <p14:tracePt t="48038" x="2371725" y="4657725"/>
          <p14:tracePt t="48054" x="2303463" y="4721225"/>
          <p14:tracePt t="48071" x="2228850" y="4778375"/>
          <p14:tracePt t="48088" x="2182813" y="4829175"/>
          <p14:tracePt t="48104" x="2154238" y="4868863"/>
          <p14:tracePt t="48104" x="2149475" y="4886325"/>
          <p14:tracePt t="48121" x="2143125" y="4914900"/>
          <p14:tracePt t="48138" x="2143125" y="4937125"/>
          <p14:tracePt t="48154" x="2143125" y="4954588"/>
          <p14:tracePt t="48171" x="2154238" y="4978400"/>
          <p14:tracePt t="48188" x="2182813" y="5011738"/>
          <p14:tracePt t="48204" x="2222500" y="5051425"/>
          <p14:tracePt t="48221" x="2274888" y="5092700"/>
          <p14:tracePt t="48238" x="2336800" y="5132388"/>
          <p14:tracePt t="48254" x="2406650" y="5178425"/>
          <p14:tracePt t="48271" x="2497138" y="5222875"/>
          <p14:tracePt t="48288" x="2600325" y="5268913"/>
          <p14:tracePt t="48304" x="2732088" y="5308600"/>
          <p14:tracePt t="48321" x="2978150" y="5360988"/>
          <p14:tracePt t="48338" x="3165475" y="5378450"/>
          <p14:tracePt t="48355" x="3332163" y="5394325"/>
          <p14:tracePt t="48371" x="3463925" y="5400675"/>
          <p14:tracePt t="48388" x="3549650" y="5400675"/>
          <p14:tracePt t="48404" x="3606800" y="5400675"/>
          <p14:tracePt t="48421" x="3651250" y="5383213"/>
          <p14:tracePt t="48438" x="3697288" y="5365750"/>
          <p14:tracePt t="48454" x="3736975" y="5343525"/>
          <p14:tracePt t="48471" x="3754438" y="5332413"/>
          <p14:tracePt t="48487" x="3760788" y="5326063"/>
          <p14:tracePt t="48504" x="3765550" y="5321300"/>
          <p14:tracePt t="48697" x="3760788" y="5321300"/>
          <p14:tracePt t="48705" x="3754438" y="5321300"/>
          <p14:tracePt t="48714" x="3749675" y="5326063"/>
          <p14:tracePt t="48721" x="3725863" y="5332413"/>
          <p14:tracePt t="48737" x="3721100" y="5337175"/>
          <p14:tracePt t="48738" x="3703638" y="5343525"/>
          <p14:tracePt t="48754" x="3675063" y="5354638"/>
          <p14:tracePt t="48771" x="3640138" y="5365750"/>
          <p14:tracePt t="48787" x="3554413" y="5389563"/>
          <p14:tracePt t="48804" x="3463925" y="5400675"/>
          <p14:tracePt t="48821" x="3360738" y="5407025"/>
          <p14:tracePt t="48838" x="3257550" y="5411788"/>
          <p14:tracePt t="48854" x="3160713" y="5418138"/>
          <p14:tracePt t="48871" x="3079750" y="5422900"/>
          <p14:tracePt t="48887" x="3040063" y="5422900"/>
          <p14:tracePt t="48904" x="3035300" y="5429250"/>
          <p14:tracePt t="48969" x="3040063" y="5429250"/>
          <p14:tracePt t="48980" x="3057525" y="5422900"/>
          <p14:tracePt t="48985" x="3079750" y="5411788"/>
          <p14:tracePt t="48989" x="3143250" y="5383213"/>
          <p14:tracePt t="49005" x="3217863" y="5360988"/>
          <p14:tracePt t="49021" x="3286125" y="5337175"/>
          <p14:tracePt t="49038" x="3343275" y="5326063"/>
          <p14:tracePt t="49054" x="3400425" y="5321300"/>
          <p14:tracePt t="49071" x="3446463" y="5321300"/>
          <p14:tracePt t="49088" x="3503613" y="5321300"/>
          <p14:tracePt t="49104" x="3582988" y="5332413"/>
          <p14:tracePt t="49121" x="3708400" y="5365750"/>
          <p14:tracePt t="49138" x="3778250" y="5372100"/>
          <p14:tracePt t="49154" x="3829050" y="5372100"/>
          <p14:tracePt t="49171" x="3840163" y="5372100"/>
          <p14:tracePt t="49187" x="3846513" y="5372100"/>
          <p14:tracePt t="49281" x="3840163" y="5372100"/>
          <p14:tracePt t="49297" x="3806825" y="5372100"/>
          <p14:tracePt t="49305" x="3778250" y="5372100"/>
          <p14:tracePt t="49306" x="3749675" y="5372100"/>
          <p14:tracePt t="49321" x="3560763" y="5354638"/>
          <p14:tracePt t="49338" x="3275013" y="5343525"/>
          <p14:tracePt t="49355" x="2897188" y="5303838"/>
          <p14:tracePt t="49371" x="2554288" y="5275263"/>
          <p14:tracePt t="49387" x="2365375" y="5268913"/>
          <p14:tracePt t="49404" x="2303463" y="5268913"/>
          <p14:tracePt t="49465" x="2308225" y="5268913"/>
          <p14:tracePt t="49480" x="2360613" y="5280025"/>
          <p14:tracePt t="49489" x="2393950" y="5292725"/>
          <p14:tracePt t="49492" x="2451100" y="5303838"/>
          <p14:tracePt t="49504" x="2617788" y="5354638"/>
          <p14:tracePt t="49521" x="3103563" y="5464175"/>
          <p14:tracePt t="49538" x="3532188" y="5503863"/>
          <p14:tracePt t="49554" x="3943350" y="5503863"/>
          <p14:tracePt t="49571" x="4308475" y="5464175"/>
          <p14:tracePt t="49588" x="4583113" y="5418138"/>
          <p14:tracePt t="49604" x="4789488" y="5389563"/>
          <p14:tracePt t="49621" x="4954588" y="5389563"/>
          <p14:tracePt t="49637" x="5092700" y="5389563"/>
          <p14:tracePt t="49654" x="5222875" y="5389563"/>
          <p14:tracePt t="49670" x="5337175" y="5389563"/>
          <p14:tracePt t="49687" x="5435600" y="5389563"/>
          <p14:tracePt t="49703" x="5532438" y="5378450"/>
          <p14:tracePt t="49720" x="5646738" y="5378450"/>
          <p14:tracePt t="49738" x="5708650" y="5378450"/>
          <p14:tracePt t="49754" x="5761038" y="5378450"/>
          <p14:tracePt t="49771" x="5800725" y="5378450"/>
          <p14:tracePt t="49787" x="5835650" y="5378450"/>
          <p14:tracePt t="49804" x="5864225" y="5372100"/>
          <p14:tracePt t="49821" x="5897563" y="5360988"/>
          <p14:tracePt t="49837" x="5921375" y="5354638"/>
          <p14:tracePt t="49854" x="5943600" y="5354638"/>
          <p14:tracePt t="49871" x="5949950" y="5354638"/>
          <p14:tracePt t="49887" x="5965825" y="5354638"/>
          <p14:tracePt t="49904" x="6007100" y="5349875"/>
          <p14:tracePt t="49922" x="6029325" y="5349875"/>
          <p14:tracePt t="49937" x="6040438" y="5349875"/>
          <p14:tracePt t="49954" x="6046788" y="5343525"/>
          <p14:tracePt t="49971" x="6051550" y="5343525"/>
          <p14:tracePt t="49988" x="6057900" y="5343525"/>
          <p14:tracePt t="50004" x="6075363" y="5343525"/>
          <p14:tracePt t="50021" x="6108700" y="5337175"/>
          <p14:tracePt t="50037" x="6143625" y="5326063"/>
          <p14:tracePt t="50054" x="6172200" y="5321300"/>
          <p14:tracePt t="50071" x="6194425" y="5321300"/>
          <p14:tracePt t="50088" x="6200775" y="5321300"/>
          <p14:tracePt t="50104" x="6207125" y="5321300"/>
          <p14:tracePt t="50545" x="6211888" y="5321300"/>
          <p14:tracePt t="50553" x="6229350" y="5314950"/>
          <p14:tracePt t="50561" x="6251575" y="5314950"/>
          <p14:tracePt t="50569" x="6292850" y="5314950"/>
          <p14:tracePt t="50577" x="6389688" y="5314950"/>
          <p14:tracePt t="50587" x="6537325" y="5321300"/>
          <p14:tracePt t="50604" x="6708775" y="5326063"/>
          <p14:tracePt t="50621" x="6908800" y="5337175"/>
          <p14:tracePt t="50637" x="7092950" y="5349875"/>
          <p14:tracePt t="50654" x="7246938" y="5354638"/>
          <p14:tracePt t="50671" x="7366000" y="5360988"/>
          <p14:tracePt t="50688" x="7475538" y="5360988"/>
          <p14:tracePt t="50704" x="7623175" y="5354638"/>
          <p14:tracePt t="50721" x="7693025" y="5337175"/>
          <p14:tracePt t="50737" x="7737475" y="5326063"/>
          <p14:tracePt t="50754" x="7761288" y="5314950"/>
          <p14:tracePt t="50771" x="7783513" y="5297488"/>
          <p14:tracePt t="50787" x="7807325" y="5292725"/>
          <p14:tracePt t="50804" x="7823200" y="5280025"/>
          <p14:tracePt t="50821" x="7829550" y="5268913"/>
          <p14:tracePt t="50837" x="7835900" y="5251450"/>
          <p14:tracePt t="50854" x="7835900" y="5235575"/>
          <p14:tracePt t="50871" x="7835900" y="5211763"/>
          <p14:tracePt t="50888" x="7835900" y="5194300"/>
          <p14:tracePt t="50904" x="7823200" y="5160963"/>
          <p14:tracePt t="50904" x="7812088" y="5143500"/>
          <p14:tracePt t="50921" x="7761288" y="5097463"/>
          <p14:tracePt t="50937" x="7697788" y="5057775"/>
          <p14:tracePt t="50954" x="7635875" y="5029200"/>
          <p14:tracePt t="50971" x="7583488" y="5018088"/>
          <p14:tracePt t="50987" x="7521575" y="5000625"/>
          <p14:tracePt t="51004" x="7412038" y="4972050"/>
          <p14:tracePt t="51021" x="7286625" y="4943475"/>
          <p14:tracePt t="51037" x="7126288" y="4903788"/>
          <p14:tracePt t="51054" x="6978650" y="4868863"/>
          <p14:tracePt t="51071" x="6835775" y="4851400"/>
          <p14:tracePt t="51087" x="6708775" y="4846638"/>
          <p14:tracePt t="51104" x="6600825" y="4846638"/>
          <p14:tracePt t="51104" x="6554788" y="4846638"/>
          <p14:tracePt t="51121" x="6435725" y="4857750"/>
          <p14:tracePt t="51137" x="6308725" y="4864100"/>
          <p14:tracePt t="51154" x="6183313" y="4875213"/>
          <p14:tracePt t="51171" x="6086475" y="4886325"/>
          <p14:tracePt t="51187" x="6029325" y="4897438"/>
          <p14:tracePt t="51204" x="6000750" y="4903788"/>
          <p14:tracePt t="51221" x="5972175" y="4926013"/>
          <p14:tracePt t="51237" x="5932488" y="4960938"/>
          <p14:tracePt t="51254" x="5864225" y="5011738"/>
          <p14:tracePt t="51271" x="5794375" y="5068888"/>
          <p14:tracePt t="51287" x="5732463" y="5143500"/>
          <p14:tracePt t="51304" x="5697538" y="5211763"/>
          <p14:tracePt t="51304" x="5692775" y="5246688"/>
          <p14:tracePt t="51321" x="5686425" y="5303838"/>
          <p14:tracePt t="51337" x="5686425" y="5354638"/>
          <p14:tracePt t="51354" x="5703888" y="5400675"/>
          <p14:tracePt t="51371" x="5737225" y="5446713"/>
          <p14:tracePt t="51388" x="5794375" y="5497513"/>
          <p14:tracePt t="51404" x="5892800" y="5561013"/>
          <p14:tracePt t="51420" x="6046788" y="5635625"/>
          <p14:tracePt t="51437" x="6264275" y="5692775"/>
          <p14:tracePt t="51454" x="6497638" y="5715000"/>
          <p14:tracePt t="51471" x="6708775" y="5715000"/>
          <p14:tracePt t="51487" x="6897688" y="5703888"/>
          <p14:tracePt t="51504" x="7058025" y="5686425"/>
          <p14:tracePt t="51521" x="7297738" y="5640388"/>
          <p14:tracePt t="51537" x="7429500" y="5594350"/>
          <p14:tracePt t="51554" x="7543800" y="5543550"/>
          <p14:tracePt t="51571" x="7623175" y="5492750"/>
          <p14:tracePt t="51587" x="7680325" y="5422900"/>
          <p14:tracePt t="51604" x="7708900" y="5365750"/>
          <p14:tracePt t="51621" x="7732713" y="5321300"/>
          <p14:tracePt t="51637" x="7732713" y="5286375"/>
          <p14:tracePt t="51654" x="7732713" y="5257800"/>
          <p14:tracePt t="51671" x="7726363" y="5235575"/>
          <p14:tracePt t="51687" x="7715250" y="5200650"/>
          <p14:tracePt t="51704" x="7693025" y="5165725"/>
          <p14:tracePt t="51720" x="7629525" y="5108575"/>
          <p14:tracePt t="51737" x="7550150" y="5064125"/>
          <p14:tracePt t="51754" x="7451725" y="5011738"/>
          <p14:tracePt t="51771" x="7321550" y="4965700"/>
          <p14:tracePt t="51787" x="7194550" y="4932363"/>
          <p14:tracePt t="51804" x="7080250" y="4897438"/>
          <p14:tracePt t="51821" x="6983413" y="4879975"/>
          <p14:tracePt t="51837" x="6892925" y="4868863"/>
          <p14:tracePt t="51854" x="6789738" y="4857750"/>
          <p14:tracePt t="51871" x="6669088" y="4846638"/>
          <p14:tracePt t="51887" x="6521450" y="4835525"/>
          <p14:tracePt t="51904" x="6365875" y="4829175"/>
          <p14:tracePt t="51921" x="6097588" y="4835525"/>
          <p14:tracePt t="51937" x="5926138" y="4846638"/>
          <p14:tracePt t="51954" x="5772150" y="4857750"/>
          <p14:tracePt t="51971" x="5646738" y="4886325"/>
          <p14:tracePt t="51987" x="5554663" y="4921250"/>
          <p14:tracePt t="52004" x="5497513" y="4960938"/>
          <p14:tracePt t="52021" x="5457825" y="4994275"/>
          <p14:tracePt t="52037" x="5429250" y="5029200"/>
          <p14:tracePt t="52054" x="5407025" y="5068888"/>
          <p14:tracePt t="52071" x="5394325" y="5126038"/>
          <p14:tracePt t="52087" x="5394325" y="5189538"/>
          <p14:tracePt t="52104" x="5394325" y="5268913"/>
          <p14:tracePt t="52121" x="5446713" y="5383213"/>
          <p14:tracePt t="52137" x="5503863" y="5468938"/>
          <p14:tracePt t="52154" x="5611813" y="5554663"/>
          <p14:tracePt t="52171" x="5789613" y="5622925"/>
          <p14:tracePt t="52187" x="6040438" y="5675313"/>
          <p14:tracePt t="52204" x="6332538" y="5680075"/>
          <p14:tracePt t="52221" x="6646863" y="5651500"/>
          <p14:tracePt t="52237" x="6961188" y="5578475"/>
          <p14:tracePt t="52254" x="7229475" y="5508625"/>
          <p14:tracePt t="52271" x="7407275" y="5457825"/>
          <p14:tracePt t="52287" x="7521575" y="5411788"/>
          <p14:tracePt t="52304" x="7572375" y="5372100"/>
          <p14:tracePt t="52321" x="7594600" y="5337175"/>
          <p14:tracePt t="52337" x="7600950" y="5321300"/>
          <p14:tracePt t="52354" x="7600950" y="5303838"/>
          <p14:tracePt t="52371" x="7594600" y="5275263"/>
          <p14:tracePt t="52387" x="7572375" y="5246688"/>
          <p14:tracePt t="52405" x="7515225" y="5218113"/>
          <p14:tracePt t="52421" x="7440613" y="5178425"/>
          <p14:tracePt t="52437" x="7332663" y="5132388"/>
          <p14:tracePt t="52454" x="7194550" y="5086350"/>
          <p14:tracePt t="52471" x="7000875" y="5022850"/>
          <p14:tracePt t="52487" x="6732588" y="4954588"/>
          <p14:tracePt t="52504" x="6435725" y="4886325"/>
          <p14:tracePt t="52521" x="6018213" y="4806950"/>
          <p14:tracePt t="52537" x="5800725" y="4783138"/>
          <p14:tracePt t="52554" x="5594350" y="4760913"/>
          <p14:tracePt t="52571" x="5422900" y="4749800"/>
          <p14:tracePt t="52587" x="5257800" y="4743450"/>
          <p14:tracePt t="52604" x="5086350" y="4743450"/>
          <p14:tracePt t="52621" x="4908550" y="4743450"/>
          <p14:tracePt t="52637" x="4708525" y="4749800"/>
          <p14:tracePt t="52654" x="4464050" y="4760913"/>
          <p14:tracePt t="52671" x="4154488" y="4765675"/>
          <p14:tracePt t="52687" x="3829050" y="4783138"/>
          <p14:tracePt t="52704" x="3549650" y="4800600"/>
          <p14:tracePt t="52721" x="3257550" y="4835525"/>
          <p14:tracePt t="52737" x="3097213" y="4857750"/>
          <p14:tracePt t="52754" x="2943225" y="4897438"/>
          <p14:tracePt t="52771" x="2771775" y="4960938"/>
          <p14:tracePt t="52787" x="2657475" y="5018088"/>
          <p14:tracePt t="52804" x="2560638" y="5057775"/>
          <p14:tracePt t="52821" x="2451100" y="5103813"/>
          <p14:tracePt t="52837" x="2349500" y="5154613"/>
          <p14:tracePt t="52854" x="2235200" y="5200650"/>
          <p14:tracePt t="52871" x="2125663" y="5240338"/>
          <p14:tracePt t="52887" x="2028825" y="5280025"/>
          <p14:tracePt t="52904" x="1960563" y="5321300"/>
          <p14:tracePt t="52921" x="1903413" y="5372100"/>
          <p14:tracePt t="52937" x="1892300" y="5389563"/>
          <p14:tracePt t="52954" x="1892300" y="5400675"/>
          <p14:tracePt t="52971" x="1892300" y="5411788"/>
          <p14:tracePt t="52987" x="1892300" y="5435600"/>
          <p14:tracePt t="53004" x="1908175" y="5451475"/>
          <p14:tracePt t="53021" x="1960563" y="5497513"/>
          <p14:tracePt t="53037" x="2068513" y="5565775"/>
          <p14:tracePt t="53054" x="2268538" y="5664200"/>
          <p14:tracePt t="53071" x="2554288" y="5778500"/>
          <p14:tracePt t="53087" x="2857500" y="5864225"/>
          <p14:tracePt t="53104" x="3178175" y="5908675"/>
          <p14:tracePt t="53121" x="3549650" y="5926138"/>
          <p14:tracePt t="53137" x="3721100" y="5903913"/>
          <p14:tracePt t="53154" x="3914775" y="5829300"/>
          <p14:tracePt t="53171" x="4103688" y="5708650"/>
          <p14:tracePt t="53187" x="4240213" y="5600700"/>
          <p14:tracePt t="53204" x="4297363" y="5526088"/>
          <p14:tracePt t="53221" x="4321175" y="5486400"/>
          <p14:tracePt t="53237" x="4321175" y="5468938"/>
          <p14:tracePt t="53254" x="4321175" y="5457825"/>
          <p14:tracePt t="53271" x="4321175" y="5440363"/>
          <p14:tracePt t="53287" x="4292600" y="5411788"/>
          <p14:tracePt t="53304" x="4229100" y="5360988"/>
          <p14:tracePt t="53321" x="4064000" y="5268913"/>
          <p14:tracePt t="53337" x="3908425" y="5207000"/>
          <p14:tracePt t="53354" x="3743325" y="5154613"/>
          <p14:tracePt t="53371" x="3554413" y="5103813"/>
          <p14:tracePt t="53387" x="3378200" y="5075238"/>
          <p14:tracePt t="53404" x="3171825" y="5057775"/>
          <p14:tracePt t="53422" x="2989263" y="5057775"/>
          <p14:tracePt t="53438" x="2840038" y="5080000"/>
          <p14:tracePt t="53454" x="2714625" y="5097463"/>
          <p14:tracePt t="53471" x="2606675" y="5132388"/>
          <p14:tracePt t="53487" x="2514600" y="5160963"/>
          <p14:tracePt t="53504" x="2417763" y="5207000"/>
          <p14:tracePt t="53521" x="2382838" y="5235575"/>
          <p14:tracePt t="53537" x="2360613" y="5257800"/>
          <p14:tracePt t="53554" x="2349500" y="5280025"/>
          <p14:tracePt t="53571" x="2343150" y="5303838"/>
          <p14:tracePt t="53587" x="2336800" y="5343525"/>
          <p14:tracePt t="53604" x="2336800" y="5378450"/>
          <p14:tracePt t="53621" x="2349500" y="5400675"/>
          <p14:tracePt t="53637" x="2365375" y="5429250"/>
          <p14:tracePt t="53654" x="2406650" y="5468938"/>
          <p14:tracePt t="53670" x="2479675" y="5526088"/>
          <p14:tracePt t="53687" x="2600325" y="5594350"/>
          <p14:tracePt t="53704" x="2811463" y="5680075"/>
          <p14:tracePt t="53704" x="2954338" y="5715000"/>
          <p14:tracePt t="53721" x="3303588" y="5761038"/>
          <p14:tracePt t="53737" x="3663950" y="5783263"/>
          <p14:tracePt t="53754" x="3965575" y="5778500"/>
          <p14:tracePt t="53771" x="4292600" y="5721350"/>
          <p14:tracePt t="53787" x="4578350" y="5635625"/>
          <p14:tracePt t="53804" x="4760913" y="5543550"/>
          <p14:tracePt t="53821" x="4851400" y="5475288"/>
          <p14:tracePt t="53837" x="4886325" y="5435600"/>
          <p14:tracePt t="53854" x="4892675" y="5400675"/>
          <p14:tracePt t="53871" x="4892675" y="5378450"/>
          <p14:tracePt t="53887" x="4892675" y="5354638"/>
          <p14:tracePt t="53904" x="4864100" y="5321300"/>
          <p14:tracePt t="53921" x="4806950" y="5292725"/>
          <p14:tracePt t="53937" x="4708525" y="5246688"/>
          <p14:tracePt t="53954" x="4554538" y="5194300"/>
          <p14:tracePt t="53970" x="4314825" y="5126038"/>
          <p14:tracePt t="53987" x="4000500" y="5046663"/>
          <p14:tracePt t="54004" x="3686175" y="4972050"/>
          <p14:tracePt t="54021" x="3411538" y="4926013"/>
          <p14:tracePt t="54037" x="3171825" y="4903788"/>
          <p14:tracePt t="54054" x="2994025" y="4903788"/>
          <p14:tracePt t="54070" x="2817813" y="4921250"/>
          <p14:tracePt t="54087" x="2663825" y="4949825"/>
          <p14:tracePt t="54104" x="2532063" y="4983163"/>
          <p14:tracePt t="54104" x="2468563" y="5000625"/>
          <p14:tracePt t="54121" x="2360613" y="5035550"/>
          <p14:tracePt t="54137" x="2268538" y="5068888"/>
          <p14:tracePt t="54154" x="2206625" y="5108575"/>
          <p14:tracePt t="54170" x="2165350" y="5154613"/>
          <p14:tracePt t="54187" x="2136775" y="5200650"/>
          <p14:tracePt t="54204" x="2114550" y="5240338"/>
          <p14:tracePt t="54221" x="2103438" y="5275263"/>
          <p14:tracePt t="54237" x="2097088" y="5308600"/>
          <p14:tracePt t="54254" x="2097088" y="5360988"/>
          <p14:tracePt t="54271" x="2108200" y="5407025"/>
          <p14:tracePt t="54287" x="2149475" y="5457825"/>
          <p14:tracePt t="54304" x="2211388" y="5521325"/>
          <p14:tracePt t="54320" x="2365375" y="5600700"/>
          <p14:tracePt t="54337" x="2463800" y="5629275"/>
          <p14:tracePt t="54354" x="2549525" y="5646738"/>
          <p14:tracePt t="54370" x="2628900" y="5657850"/>
          <p14:tracePt t="54387" x="2708275" y="5657850"/>
          <p14:tracePt t="54404" x="2794000" y="5657850"/>
          <p14:tracePt t="54421" x="2874963" y="5651500"/>
          <p14:tracePt t="54437" x="2921000" y="5651500"/>
          <p14:tracePt t="54454" x="2925763" y="5651500"/>
          <p14:tracePt t="54777" x="2936875" y="5646738"/>
          <p14:tracePt t="54785" x="2978150" y="5629275"/>
          <p14:tracePt t="54797" x="3046413" y="5618163"/>
          <p14:tracePt t="54801" x="3121025" y="5594350"/>
          <p14:tracePt t="54805" x="3349625" y="5543550"/>
          <p14:tracePt t="54820" x="3651250" y="5457825"/>
          <p14:tracePt t="54837" x="3954463" y="5378450"/>
          <p14:tracePt t="54854" x="4206875" y="5321300"/>
          <p14:tracePt t="54871" x="4354513" y="5275263"/>
          <p14:tracePt t="54887" x="4446588" y="5264150"/>
          <p14:tracePt t="54904" x="4486275" y="5264150"/>
          <p14:tracePt t="54920" x="4521200" y="5257800"/>
          <p14:tracePt t="54937" x="4532313" y="5257800"/>
          <p14:tracePt t="55241" x="4537075" y="5257800"/>
          <p14:tracePt t="55241" x="0" y="0"/>
        </p14:tracePtLst>
        <p14:tracePtLst>
          <p14:tracePt t="56649" x="6365875" y="5880100"/>
          <p14:tracePt t="56657" x="6378575" y="5880100"/>
          <p14:tracePt t="56665" x="6383338" y="5880100"/>
          <p14:tracePt t="56761" x="6389688" y="5880100"/>
          <p14:tracePt t="56769" x="6394450" y="5880100"/>
          <p14:tracePt t="56777" x="6418263" y="5880100"/>
          <p14:tracePt t="56787" x="6440488" y="5886450"/>
          <p14:tracePt t="56809" x="6464300" y="5892800"/>
          <p14:tracePt t="56825" x="6486525" y="5892800"/>
          <p14:tracePt t="56841" x="6503988" y="5892800"/>
          <p14:tracePt t="56857" x="6515100" y="5897563"/>
          <p14:tracePt t="56881" x="6526213" y="5897563"/>
          <p14:tracePt t="56889" x="6554788" y="5897563"/>
          <p14:tracePt t="56905" x="6589713" y="5897563"/>
          <p14:tracePt t="56921" x="6675438" y="5908675"/>
          <p14:tracePt t="56954" x="6715125" y="5908675"/>
          <p14:tracePt t="56970" x="6750050" y="5915025"/>
          <p14:tracePt t="56971" x="6783388" y="5915025"/>
          <p14:tracePt t="57004" x="6818313" y="5915025"/>
          <p14:tracePt t="57005" x="6846888" y="5915025"/>
          <p14:tracePt t="57020" x="6851650" y="5915025"/>
          <p14:tracePt t="57105" x="6851650" y="5926138"/>
          <p14:tracePt t="57113" x="6846888" y="5926138"/>
          <p14:tracePt t="57121" x="6823075" y="5937250"/>
          <p14:tracePt t="57137" x="6807200" y="5949950"/>
          <p14:tracePt t="57137" x="6772275" y="5961063"/>
          <p14:tracePt t="57154" x="6715125" y="5978525"/>
          <p14:tracePt t="57170" x="6675438" y="5983288"/>
          <p14:tracePt t="57187" x="6640513" y="5983288"/>
          <p14:tracePt t="57204" x="6600825" y="5983288"/>
          <p14:tracePt t="57220" x="6554788" y="5983288"/>
          <p14:tracePt t="57237" x="6526213" y="5983288"/>
          <p14:tracePt t="57253" x="6515100" y="5983288"/>
          <p14:tracePt t="57376" x="6532563" y="5978525"/>
          <p14:tracePt t="57385" x="6561138" y="5965825"/>
          <p14:tracePt t="57392" x="6635750" y="5949950"/>
          <p14:tracePt t="57403" x="6732588" y="5932488"/>
          <p14:tracePt t="57420" x="6811963" y="5921375"/>
          <p14:tracePt t="57437" x="6846888" y="5915025"/>
          <p14:tracePt t="57454" x="6858000" y="5915025"/>
          <p14:tracePt t="57537" x="6851650" y="5915025"/>
          <p14:tracePt t="57545" x="6840538" y="5921375"/>
          <p14:tracePt t="57553" x="6829425" y="5926138"/>
          <p14:tracePt t="57557" x="6789738" y="5937250"/>
          <p14:tracePt t="57570" x="6754813" y="5943600"/>
          <p14:tracePt t="57587" x="6715125" y="5943600"/>
          <p14:tracePt t="57604" x="6686550" y="5943600"/>
          <p14:tracePt t="57620" x="6664325" y="5943600"/>
          <p14:tracePt t="57728" x="6669088" y="5943600"/>
          <p14:tracePt t="57737" x="6708775" y="5937250"/>
          <p14:tracePt t="57753" x="6789738" y="5926138"/>
          <p14:tracePt t="57763" x="6835775" y="5926138"/>
          <p14:tracePt t="57770" x="6915150" y="5921375"/>
          <p14:tracePt t="57787" x="6943725" y="5915025"/>
          <p14:tracePt t="57872" x="6937375" y="5915025"/>
          <p14:tracePt t="57881" x="6932613" y="5921375"/>
          <p14:tracePt t="57887" x="6921500" y="5926138"/>
          <p14:tracePt t="57896" x="6904038" y="5926138"/>
          <p14:tracePt t="57904" x="6886575" y="5937250"/>
          <p14:tracePt t="58528" x="6897688" y="5937250"/>
          <p14:tracePt t="58537" x="6926263" y="5937250"/>
          <p14:tracePt t="58544" x="7007225" y="5937250"/>
          <p14:tracePt t="58554" x="7115175" y="5937250"/>
          <p14:tracePt t="58570" x="7246938" y="5943600"/>
          <p14:tracePt t="58587" x="7394575" y="5954713"/>
          <p14:tracePt t="58603" x="7508875" y="5961063"/>
          <p14:tracePt t="58620" x="7578725" y="5972175"/>
          <p14:tracePt t="58637" x="7600950" y="5972175"/>
          <p14:tracePt t="58968" x="7607300" y="5972175"/>
          <p14:tracePt t="58972" x="7612063" y="5972175"/>
          <p14:tracePt t="58981" x="7635875" y="5954713"/>
          <p14:tracePt t="58988" x="7675563" y="5915025"/>
          <p14:tracePt t="59005" x="7737475" y="5857875"/>
          <p14:tracePt t="59021" x="7794625" y="5822950"/>
          <p14:tracePt t="59038" x="7835900" y="5794375"/>
          <p14:tracePt t="59055" x="7864475" y="5778500"/>
          <p14:tracePt t="59071" x="7880350" y="5765800"/>
          <p14:tracePt t="59088" x="7908925" y="5761038"/>
          <p14:tracePt t="59104" x="7932738" y="5743575"/>
          <p14:tracePt t="59104" x="7943850" y="5737225"/>
          <p14:tracePt t="59122" x="7966075" y="5721350"/>
          <p14:tracePt t="59138" x="7989888" y="5703888"/>
          <p14:tracePt t="59155" x="8001000" y="5686425"/>
          <p14:tracePt t="59171" x="8012113" y="5680075"/>
          <p14:tracePt t="59188" x="8012113" y="5664200"/>
          <p14:tracePt t="59204" x="8012113" y="5646738"/>
          <p14:tracePt t="59221" x="8012113" y="5635625"/>
          <p14:tracePt t="59238" x="8007350" y="5618163"/>
          <p14:tracePt t="59254" x="8001000" y="5607050"/>
          <p14:tracePt t="59271" x="7978775" y="5589588"/>
          <p14:tracePt t="59288" x="7943850" y="5565775"/>
          <p14:tracePt t="59304" x="7875588" y="5537200"/>
          <p14:tracePt t="59304" x="7829550" y="5521325"/>
          <p14:tracePt t="59322" x="7715250" y="5486400"/>
          <p14:tracePt t="59338" x="7578725" y="5440363"/>
          <p14:tracePt t="59355" x="7429500" y="5400675"/>
          <p14:tracePt t="59371" x="7304088" y="5365750"/>
          <p14:tracePt t="59388" x="7200900" y="5349875"/>
          <p14:tracePt t="59404" x="7108825" y="5343525"/>
          <p14:tracePt t="59421" x="7018338" y="5343525"/>
          <p14:tracePt t="59438" x="6897688" y="5349875"/>
          <p14:tracePt t="59455" x="6765925" y="5360988"/>
          <p14:tracePt t="59471" x="6635750" y="5378450"/>
          <p14:tracePt t="59488" x="6537325" y="5400675"/>
          <p14:tracePt t="59505" x="6475413" y="5418138"/>
          <p14:tracePt t="59521" x="6394450" y="5451475"/>
          <p14:tracePt t="59538" x="6350000" y="5486400"/>
          <p14:tracePt t="59555" x="6303963" y="5532438"/>
          <p14:tracePt t="59571" x="6257925" y="5607050"/>
          <p14:tracePt t="59588" x="6218238" y="5692775"/>
          <p14:tracePt t="59605" x="6178550" y="5789613"/>
          <p14:tracePt t="59621" x="6149975" y="5880100"/>
          <p14:tracePt t="59638" x="6137275" y="5961063"/>
          <p14:tracePt t="59654" x="6126163" y="6022975"/>
          <p14:tracePt t="59671" x="6126163" y="6097588"/>
          <p14:tracePt t="59688" x="6143625" y="6178550"/>
          <p14:tracePt t="59705" x="6223000" y="6297613"/>
          <p14:tracePt t="59722" x="6303963" y="6354763"/>
          <p14:tracePt t="59738" x="6411913" y="6394450"/>
          <p14:tracePt t="59755" x="6554788" y="6418263"/>
          <p14:tracePt t="59771" x="6737350" y="6423025"/>
          <p14:tracePt t="59787" x="6915150" y="6423025"/>
          <p14:tracePt t="59804" x="7143750" y="6407150"/>
          <p14:tracePt t="59821" x="7372350" y="6372225"/>
          <p14:tracePt t="59838" x="7589838" y="6321425"/>
          <p14:tracePt t="59854" x="7812088" y="6264275"/>
          <p14:tracePt t="59871" x="8001000" y="6178550"/>
          <p14:tracePt t="59888" x="8126413" y="6121400"/>
          <p14:tracePt t="59905" x="8212138" y="6069013"/>
          <p14:tracePt t="59921" x="8269288" y="5994400"/>
          <p14:tracePt t="59938" x="8280400" y="5965825"/>
          <p14:tracePt t="59955" x="8280400" y="5937250"/>
          <p14:tracePt t="59971" x="8280400" y="5908675"/>
          <p14:tracePt t="59988" x="8275638" y="5880100"/>
          <p14:tracePt t="60005" x="8258175" y="5840413"/>
          <p14:tracePt t="60021" x="8218488" y="5794375"/>
          <p14:tracePt t="60038" x="8161338" y="5743575"/>
          <p14:tracePt t="60054" x="8080375" y="5680075"/>
          <p14:tracePt t="60071" x="7978775" y="5629275"/>
          <p14:tracePt t="60088" x="7851775" y="5589588"/>
          <p14:tracePt t="60105" x="7635875" y="5537200"/>
          <p14:tracePt t="60122" x="7458075" y="5508625"/>
          <p14:tracePt t="60138" x="7235825" y="5486400"/>
          <p14:tracePt t="60154" x="7064375" y="5480050"/>
          <p14:tracePt t="60172" x="6937375" y="5480050"/>
          <p14:tracePt t="60188" x="6840538" y="5503863"/>
          <p14:tracePt t="60205" x="6772275" y="5537200"/>
          <p14:tracePt t="60221" x="6732588" y="5561013"/>
          <p14:tracePt t="60238" x="6715125" y="5578475"/>
          <p14:tracePt t="60254" x="6708775" y="5583238"/>
          <p14:tracePt t="60271" x="6708775" y="5589588"/>
          <p14:tracePt t="60625" x="6697663" y="5600700"/>
          <p14:tracePt t="60633" x="6675438" y="5629275"/>
          <p14:tracePt t="60641" x="6646863" y="5657850"/>
          <p14:tracePt t="60649" x="6618288" y="5686425"/>
          <p14:tracePt t="60657" x="6543675" y="5754688"/>
          <p14:tracePt t="60671" x="6475413" y="5811838"/>
          <p14:tracePt t="60689" x="6389688" y="5908675"/>
          <p14:tracePt t="60706" x="6365875" y="5937250"/>
          <p14:tracePt t="60722" x="6365875" y="5949950"/>
          <p14:tracePt t="61034" x="6354763" y="5949950"/>
          <p14:tracePt t="61042" x="6343650" y="5949950"/>
          <p14:tracePt t="61049" x="6315075" y="5937250"/>
          <p14:tracePt t="61056" x="6211888" y="5897563"/>
          <p14:tracePt t="61072" x="6080125" y="5857875"/>
          <p14:tracePt t="61088" x="5915025" y="5800725"/>
          <p14:tracePt t="61104" x="5726113" y="5749925"/>
          <p14:tracePt t="61121" x="5492750" y="5680075"/>
          <p14:tracePt t="61138" x="5365750" y="5657850"/>
          <p14:tracePt t="61154" x="5246688" y="5646738"/>
          <p14:tracePt t="61171" x="5103813" y="5629275"/>
          <p14:tracePt t="61189" x="4943475" y="5611813"/>
          <p14:tracePt t="61204" x="4772025" y="5607050"/>
          <p14:tracePt t="61221" x="4543425" y="5589588"/>
          <p14:tracePt t="61238" x="4314825" y="5583238"/>
          <p14:tracePt t="61255" x="4086225" y="5565775"/>
          <p14:tracePt t="61271" x="3886200" y="5561013"/>
          <p14:tracePt t="61288" x="3725863" y="5561013"/>
          <p14:tracePt t="61304" x="3565525" y="5583238"/>
          <p14:tracePt t="61304" x="3503613" y="5594350"/>
          <p14:tracePt t="61321" x="3378200" y="5622925"/>
          <p14:tracePt t="61338" x="3268663" y="5657850"/>
          <p14:tracePt t="61355" x="3171825" y="5686425"/>
          <p14:tracePt t="61371" x="3086100" y="5708650"/>
          <p14:tracePt t="61388" x="2989263" y="5726113"/>
          <p14:tracePt t="61404" x="2892425" y="5749925"/>
          <p14:tracePt t="61421" x="2811463" y="5772150"/>
          <p14:tracePt t="61438" x="2725738" y="5794375"/>
          <p14:tracePt t="61455" x="2651125" y="5822950"/>
          <p14:tracePt t="61471" x="2582863" y="5857875"/>
          <p14:tracePt t="61488" x="2532063" y="5880100"/>
          <p14:tracePt t="61504" x="2492375" y="5908675"/>
          <p14:tracePt t="61522" x="2479675" y="5921375"/>
          <p14:tracePt t="61538" x="2468563" y="5943600"/>
          <p14:tracePt t="61555" x="2457450" y="5961063"/>
          <p14:tracePt t="61571" x="2457450" y="5978525"/>
          <p14:tracePt t="61588" x="2457450" y="6000750"/>
          <p14:tracePt t="61604" x="2457450" y="6011863"/>
          <p14:tracePt t="61621" x="2463800" y="6029325"/>
          <p14:tracePt t="61638" x="2474913" y="6040438"/>
          <p14:tracePt t="61654" x="2492375" y="6064250"/>
          <p14:tracePt t="61671" x="2514600" y="6092825"/>
          <p14:tracePt t="61688" x="2565400" y="6132513"/>
          <p14:tracePt t="61704" x="2679700" y="6207125"/>
          <p14:tracePt t="61722" x="2778125" y="6257925"/>
          <p14:tracePt t="61738" x="2874963" y="6308725"/>
          <p14:tracePt t="61755" x="2982913" y="6350000"/>
          <p14:tracePt t="61771" x="3079750" y="6394450"/>
          <p14:tracePt t="61788" x="3171825" y="6429375"/>
          <p14:tracePt t="61804" x="3268663" y="6451600"/>
          <p14:tracePt t="61821" x="3365500" y="6475413"/>
          <p14:tracePt t="61838" x="3457575" y="6486525"/>
          <p14:tracePt t="61855" x="3543300" y="6497638"/>
          <p14:tracePt t="61871" x="3640138" y="6508750"/>
          <p14:tracePt t="61888" x="3749675" y="6526213"/>
          <p14:tracePt t="61904" x="3937000" y="6550025"/>
          <p14:tracePt t="61922" x="4064000" y="6565900"/>
          <p14:tracePt t="61938" x="4183063" y="6578600"/>
          <p14:tracePt t="61955" x="4292600" y="6589713"/>
          <p14:tracePt t="61971" x="4406900" y="6600825"/>
          <p14:tracePt t="61988" x="4525963" y="6607175"/>
          <p14:tracePt t="62004" x="4664075" y="6607175"/>
          <p14:tracePt t="62021" x="4794250" y="6594475"/>
          <p14:tracePt t="62038" x="4921250" y="6583363"/>
          <p14:tracePt t="62055" x="5046663" y="6578600"/>
          <p14:tracePt t="62071" x="5172075" y="6578600"/>
          <p14:tracePt t="62088" x="5280025" y="6578600"/>
          <p14:tracePt t="62104" x="5383213" y="6583363"/>
          <p14:tracePt t="62104" x="5429250" y="6583363"/>
          <p14:tracePt t="62122" x="5514975" y="6578600"/>
          <p14:tracePt t="62138" x="5607050" y="6550025"/>
          <p14:tracePt t="62154" x="5708650" y="6526213"/>
          <p14:tracePt t="62171" x="5822950" y="6497638"/>
          <p14:tracePt t="62188" x="5937250" y="6451600"/>
          <p14:tracePt t="62204" x="6051550" y="6389688"/>
          <p14:tracePt t="62221" x="6115050" y="6350000"/>
          <p14:tracePt t="62238" x="6149975" y="6321425"/>
          <p14:tracePt t="62255" x="6161088" y="6303963"/>
          <p14:tracePt t="62271" x="6172200" y="6275388"/>
          <p14:tracePt t="62288" x="6172200" y="6240463"/>
          <p14:tracePt t="62304" x="6172200" y="6194425"/>
          <p14:tracePt t="62322" x="6161088" y="6172200"/>
          <p14:tracePt t="62338" x="6149975" y="6149975"/>
          <p14:tracePt t="62354" x="6126163" y="6132513"/>
          <p14:tracePt t="62371" x="6080125" y="6092825"/>
          <p14:tracePt t="62388" x="6011863" y="6040438"/>
          <p14:tracePt t="62404" x="5908675" y="5978525"/>
          <p14:tracePt t="62422" x="5789613" y="5915025"/>
          <p14:tracePt t="62438" x="5657850" y="5851525"/>
          <p14:tracePt t="62455" x="5537200" y="5807075"/>
          <p14:tracePt t="62471" x="5422900" y="5754688"/>
          <p14:tracePt t="62488" x="5308600" y="5715000"/>
          <p14:tracePt t="62504" x="5194300" y="5675313"/>
          <p14:tracePt t="62504" x="5132388" y="5657850"/>
          <p14:tracePt t="62521" x="4994275" y="5622925"/>
          <p14:tracePt t="62538" x="4851400" y="5600700"/>
          <p14:tracePt t="62554" x="4697413" y="5565775"/>
          <p14:tracePt t="62571" x="4521200" y="5537200"/>
          <p14:tracePt t="62588" x="4332288" y="5521325"/>
          <p14:tracePt t="62604" x="4137025" y="5497513"/>
          <p14:tracePt t="62621" x="3943350" y="5497513"/>
          <p14:tracePt t="62638" x="3760788" y="5492750"/>
          <p14:tracePt t="62654" x="3589338" y="5497513"/>
          <p14:tracePt t="62671" x="3440113" y="5521325"/>
          <p14:tracePt t="62688" x="3303588" y="5549900"/>
          <p14:tracePt t="62706" x="3171825" y="5589588"/>
          <p14:tracePt t="62721" x="3000375" y="5646738"/>
          <p14:tracePt t="62738" x="2908300" y="5686425"/>
          <p14:tracePt t="62754" x="2822575" y="5737225"/>
          <p14:tracePt t="62771" x="2765425" y="5778500"/>
          <p14:tracePt t="62788" x="2714625" y="5811838"/>
          <p14:tracePt t="62804" x="2674938" y="5857875"/>
          <p14:tracePt t="62821" x="2646363" y="5892800"/>
          <p14:tracePt t="62838" x="2628900" y="5926138"/>
          <p14:tracePt t="62854" x="2622550" y="5978525"/>
          <p14:tracePt t="62871" x="2617788" y="6029325"/>
          <p14:tracePt t="62888" x="2617788" y="6069013"/>
          <p14:tracePt t="62904" x="2617788" y="6103938"/>
          <p14:tracePt t="62921" x="2628900" y="6154738"/>
          <p14:tracePt t="62938" x="2657475" y="6200775"/>
          <p14:tracePt t="62954" x="2697163" y="6246813"/>
          <p14:tracePt t="62971" x="2754313" y="6297613"/>
          <p14:tracePt t="62988" x="2811463" y="6343650"/>
          <p14:tracePt t="63004" x="2840038" y="6372225"/>
          <p14:tracePt t="63021" x="2863850" y="6389688"/>
          <p14:tracePt t="63038" x="2886075" y="6407150"/>
          <p14:tracePt t="63055" x="2921000" y="6423025"/>
          <p14:tracePt t="63071" x="2982913" y="6446838"/>
          <p14:tracePt t="63087" x="3086100" y="6457950"/>
          <p14:tracePt t="63104" x="3211513" y="6475413"/>
          <p14:tracePt t="63121" x="3378200" y="6492875"/>
          <p14:tracePt t="63138" x="3463925" y="6503988"/>
          <p14:tracePt t="63154" x="3536950" y="6503988"/>
          <p14:tracePt t="63171" x="3611563" y="6503988"/>
          <p14:tracePt t="63188" x="3736975" y="6497638"/>
          <p14:tracePt t="63204" x="3886200" y="6469063"/>
          <p14:tracePt t="63221" x="4057650" y="6446838"/>
          <p14:tracePt t="63238" x="4200525" y="6440488"/>
          <p14:tracePt t="63254" x="4325938" y="6435725"/>
          <p14:tracePt t="63271" x="4468813" y="6423025"/>
          <p14:tracePt t="63288" x="4600575" y="6411913"/>
          <p14:tracePt t="63304" x="4721225" y="6394450"/>
          <p14:tracePt t="63321" x="4903788" y="6354763"/>
          <p14:tracePt t="63338" x="5035550" y="6326188"/>
          <p14:tracePt t="63354" x="5178425" y="6292850"/>
          <p14:tracePt t="63371" x="5308600" y="6251575"/>
          <p14:tracePt t="63388" x="5418138" y="6223000"/>
          <p14:tracePt t="63404" x="5508625" y="6207125"/>
          <p14:tracePt t="63421" x="5583238" y="6189663"/>
          <p14:tracePt t="63438" x="5640388" y="6178550"/>
          <p14:tracePt t="63454" x="5675313" y="6172200"/>
          <p14:tracePt t="63471" x="5715000" y="6165850"/>
          <p14:tracePt t="63488" x="5732463" y="6149975"/>
          <p14:tracePt t="63504" x="5743575" y="6143625"/>
          <p14:tracePt t="63521" x="5754688" y="6137275"/>
          <p14:tracePt t="63569" x="5761038" y="6132513"/>
          <p14:tracePt t="63961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762000"/>
          </a:xfrm>
        </p:spPr>
        <p:txBody>
          <a:bodyPr/>
          <a:lstStyle/>
          <a:p>
            <a:r>
              <a:rPr lang="en-US" dirty="0" smtClean="0"/>
              <a:t>Am/Ln </a:t>
            </a:r>
            <a:r>
              <a:rPr lang="en-US" dirty="0"/>
              <a:t>solvent extraction</a:t>
            </a:r>
          </a:p>
        </p:txBody>
      </p:sp>
      <p:sp>
        <p:nvSpPr>
          <p:cNvPr id="74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800"/>
            <a:ext cx="3962400" cy="6477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 smtClean="0"/>
              <a:t>Extraction </a:t>
            </a:r>
            <a:r>
              <a:rPr lang="en-US" sz="2000" dirty="0"/>
              <a:t>reaction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Am</a:t>
            </a:r>
            <a:r>
              <a:rPr lang="en-US" sz="2000" baseline="30000" dirty="0"/>
              <a:t>3+</a:t>
            </a:r>
            <a:r>
              <a:rPr lang="en-US" sz="2000" dirty="0"/>
              <a:t>+2(HA)</a:t>
            </a:r>
            <a:r>
              <a:rPr lang="en-US" sz="2000" baseline="-25000" dirty="0"/>
              <a:t>2</a:t>
            </a:r>
            <a:r>
              <a:rPr lang="en-US" sz="2000" dirty="0">
                <a:sym typeface="Wingdings" pitchFamily="2" charset="2"/>
              </a:rPr>
              <a:t>AmA</a:t>
            </a:r>
            <a:r>
              <a:rPr lang="en-US" sz="2000" baseline="-25000" dirty="0">
                <a:sym typeface="Wingdings" pitchFamily="2" charset="2"/>
              </a:rPr>
              <a:t>3</a:t>
            </a:r>
            <a:r>
              <a:rPr lang="en-US" sz="2000" dirty="0">
                <a:sym typeface="Wingdings" pitchFamily="2" charset="2"/>
              </a:rPr>
              <a:t>HA+3 H</a:t>
            </a:r>
            <a:r>
              <a:rPr lang="en-US" sz="2000" baseline="30000" dirty="0">
                <a:sym typeface="Wingdings" pitchFamily="2" charset="2"/>
              </a:rPr>
              <a:t>+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Release of protons upon complexation requires pH adjustment to achieve extraction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Maintain pH greater than </a:t>
            </a:r>
            <a:r>
              <a:rPr lang="en-US" sz="2000" dirty="0" smtClean="0"/>
              <a:t>3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Cyanex </a:t>
            </a:r>
            <a:r>
              <a:rPr lang="en-US" sz="2000" dirty="0"/>
              <a:t>301 stable in acid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HCl, H</a:t>
            </a:r>
            <a:r>
              <a:rPr lang="en-US" sz="2000" baseline="-25000" dirty="0"/>
              <a:t>2</a:t>
            </a:r>
            <a:r>
              <a:rPr lang="en-US" sz="2000" dirty="0"/>
              <a:t>SO</a:t>
            </a:r>
            <a:r>
              <a:rPr lang="en-US" sz="2000" baseline="-25000" dirty="0"/>
              <a:t>4</a:t>
            </a:r>
            <a:r>
              <a:rPr lang="en-US" sz="2000" dirty="0"/>
              <a:t>, HNO</a:t>
            </a:r>
            <a:r>
              <a:rPr lang="en-US" sz="2000" baseline="-25000" dirty="0"/>
              <a:t>3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Below 2 M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Irradiation produces acids and phosphorus compounds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Problematic extractions when dosed 10</a:t>
            </a:r>
            <a:r>
              <a:rPr lang="en-US" sz="2000" baseline="30000" dirty="0"/>
              <a:t>4</a:t>
            </a:r>
            <a:r>
              <a:rPr lang="en-US" sz="2000" dirty="0"/>
              <a:t> to 10</a:t>
            </a:r>
            <a:r>
              <a:rPr lang="en-US" sz="2000" baseline="30000" dirty="0"/>
              <a:t>5 </a:t>
            </a:r>
            <a:r>
              <a:rPr lang="en-US" sz="2000" dirty="0"/>
              <a:t>gray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New dithiophosphinic acid less sensitive to acid concentration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</a:t>
            </a:r>
            <a:r>
              <a:rPr lang="en-US" sz="2000" baseline="-25000" dirty="0"/>
              <a:t>2</a:t>
            </a:r>
            <a:r>
              <a:rPr lang="en-US" sz="2000" dirty="0"/>
              <a:t>PSSH; R=C</a:t>
            </a:r>
            <a:r>
              <a:rPr lang="en-US" sz="2000" baseline="-25000" dirty="0"/>
              <a:t>6</a:t>
            </a:r>
            <a:r>
              <a:rPr lang="en-US" sz="2000" dirty="0"/>
              <a:t>H</a:t>
            </a:r>
            <a:r>
              <a:rPr lang="en-US" sz="2000" baseline="-25000" dirty="0"/>
              <a:t>5</a:t>
            </a:r>
            <a:r>
              <a:rPr lang="en-US" sz="2000" dirty="0"/>
              <a:t>, ClC</a:t>
            </a:r>
            <a:r>
              <a:rPr lang="en-US" sz="2000" baseline="-25000" dirty="0"/>
              <a:t>6</a:t>
            </a:r>
            <a:r>
              <a:rPr lang="en-US" sz="2000" dirty="0"/>
              <a:t>H</a:t>
            </a:r>
            <a:r>
              <a:rPr lang="en-US" sz="2000" baseline="-25000" dirty="0"/>
              <a:t>4</a:t>
            </a:r>
            <a:r>
              <a:rPr lang="en-US" sz="2000" dirty="0"/>
              <a:t>, FC</a:t>
            </a:r>
            <a:r>
              <a:rPr lang="en-US" sz="2000" baseline="-25000" dirty="0"/>
              <a:t>6</a:t>
            </a:r>
            <a:r>
              <a:rPr lang="en-US" sz="2000" dirty="0"/>
              <a:t>H</a:t>
            </a:r>
            <a:r>
              <a:rPr lang="en-US" sz="2000" baseline="-25000" dirty="0"/>
              <a:t>4</a:t>
            </a:r>
            <a:r>
              <a:rPr lang="en-US" sz="2000" dirty="0"/>
              <a:t>, CH</a:t>
            </a:r>
            <a:r>
              <a:rPr lang="en-US" sz="2000" baseline="-25000" dirty="0"/>
              <a:t>3</a:t>
            </a:r>
            <a:r>
              <a:rPr lang="en-US" sz="2000" dirty="0"/>
              <a:t>C</a:t>
            </a:r>
            <a:r>
              <a:rPr lang="en-US" sz="2000" baseline="-25000" dirty="0"/>
              <a:t>6</a:t>
            </a:r>
            <a:r>
              <a:rPr lang="en-US" sz="2000" dirty="0"/>
              <a:t>H</a:t>
            </a:r>
            <a:r>
              <a:rPr lang="en-US" sz="2000" baseline="-25000" dirty="0"/>
              <a:t>4</a:t>
            </a:r>
            <a:r>
              <a:rPr lang="en-US" sz="2000" dirty="0"/>
              <a:t> 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Only synergistic extractions </a:t>
            </a:r>
            <a:r>
              <a:rPr lang="en-US" sz="2000" dirty="0" smtClean="0"/>
              <a:t>with, </a:t>
            </a:r>
            <a:r>
              <a:rPr lang="en-US" sz="2000" dirty="0"/>
              <a:t>TBP, TOPO, or tributylphosphine oxide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Aqueous phase 0.1-1 M HNO</a:t>
            </a:r>
            <a:r>
              <a:rPr lang="en-US" sz="2000" baseline="-25000" dirty="0"/>
              <a:t>3</a:t>
            </a:r>
            <a:endParaRPr lang="en-US" sz="2000" dirty="0"/>
          </a:p>
          <a:p>
            <a:pPr lvl="2">
              <a:lnSpc>
                <a:spcPct val="90000"/>
              </a:lnSpc>
            </a:pPr>
            <a:r>
              <a:rPr lang="en-US" sz="2000" dirty="0"/>
              <a:t>Increased radiation resistance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547" r="49453" b="20172"/>
          <a:stretch/>
        </p:blipFill>
        <p:spPr bwMode="auto">
          <a:xfrm>
            <a:off x="4486922" y="762000"/>
            <a:ext cx="3707780" cy="43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483963" y="511251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Distribution ratios of Am(III ) and Ln(III ) in 1.0 M Cyanex 301‐heptane (16 </a:t>
            </a:r>
            <a:r>
              <a:rPr lang="en-US" sz="1600" dirty="0" smtClean="0"/>
              <a:t>mol% of </a:t>
            </a:r>
            <a:r>
              <a:rPr lang="en-US" sz="1600" dirty="0"/>
              <a:t>Cyanex </a:t>
            </a:r>
            <a:r>
              <a:rPr lang="en-US" sz="1600" dirty="0" smtClean="0"/>
              <a:t>301 neutralized </a:t>
            </a:r>
            <a:r>
              <a:rPr lang="en-US" sz="1600" dirty="0"/>
              <a:t>before extraction contacts)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7"/>
          <a:srcRect t="-455" b="62467"/>
          <a:stretch/>
        </p:blipFill>
        <p:spPr bwMode="auto">
          <a:xfrm>
            <a:off x="5715000" y="2362200"/>
            <a:ext cx="1981200" cy="107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930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084"/>
    </mc:Choice>
    <mc:Fallback xmlns="">
      <p:transition spd="slow" advTm="125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430" x="2771775" y="1308100"/>
          <p14:tracePt t="5571" x="2765425" y="1308100"/>
          <p14:tracePt t="5579" x="2760663" y="1303338"/>
          <p14:tracePt t="5587" x="2725738" y="1279525"/>
          <p14:tracePt t="5603" x="2708275" y="1268413"/>
          <p14:tracePt t="5611" x="2686050" y="1257300"/>
          <p14:tracePt t="5619" x="2663825" y="1239838"/>
          <p14:tracePt t="5619" x="2651125" y="1228725"/>
          <p14:tracePt t="5635" x="2628900" y="1217613"/>
          <p14:tracePt t="5659" x="2617788" y="1206500"/>
          <p14:tracePt t="5675" x="2589213" y="1189038"/>
          <p14:tracePt t="5690" x="2554288" y="1165225"/>
          <p14:tracePt t="5706" x="2508250" y="1136650"/>
          <p14:tracePt t="5723" x="2439988" y="1079500"/>
          <p14:tracePt t="5738" x="2349500" y="1017588"/>
          <p14:tracePt t="5754" x="2257425" y="936625"/>
          <p14:tracePt t="5770" x="2171700" y="857250"/>
          <p14:tracePt t="5786" x="2092325" y="782638"/>
          <p14:tracePt t="5802" x="2035175" y="725488"/>
          <p14:tracePt t="5818" x="1989138" y="685800"/>
          <p14:tracePt t="5818" x="1971675" y="663575"/>
          <p14:tracePt t="5835" x="1954213" y="639763"/>
          <p14:tracePt t="5858" x="1931988" y="622300"/>
          <p14:tracePt t="5868" x="1914525" y="606425"/>
          <p14:tracePt t="5890" x="1892300" y="588963"/>
          <p14:tracePt t="5901" x="1863725" y="571500"/>
          <p14:tracePt t="5918" x="1817688" y="549275"/>
          <p14:tracePt t="5934" x="1736725" y="525463"/>
          <p14:tracePt t="5951" x="1657350" y="503238"/>
          <p14:tracePt t="5968" x="1560513" y="492125"/>
          <p14:tracePt t="5984" x="1474788" y="479425"/>
          <p14:tracePt t="6001" x="1435100" y="474663"/>
          <p14:tracePt t="6017" x="1400175" y="468313"/>
          <p14:tracePt t="6017" x="1393825" y="468313"/>
          <p14:tracePt t="6035" x="1371600" y="468313"/>
          <p14:tracePt t="6051" x="1360488" y="468313"/>
          <p14:tracePt t="6068" x="1331913" y="474663"/>
          <p14:tracePt t="6084" x="1292225" y="496888"/>
          <p14:tracePt t="6101" x="1228725" y="525463"/>
          <p14:tracePt t="6118" x="1171575" y="554038"/>
          <p14:tracePt t="6134" x="1120775" y="582613"/>
          <p14:tracePt t="6151" x="1079500" y="611188"/>
          <p14:tracePt t="6168" x="1046163" y="639763"/>
          <p14:tracePt t="6184" x="1006475" y="663575"/>
          <p14:tracePt t="6201" x="965200" y="696913"/>
          <p14:tracePt t="6218" x="896938" y="771525"/>
          <p14:tracePt t="6235" x="857250" y="835025"/>
          <p14:tracePt t="6251" x="822325" y="903288"/>
          <p14:tracePt t="6268" x="793750" y="971550"/>
          <p14:tracePt t="6284" x="771525" y="1028700"/>
          <p14:tracePt t="6301" x="749300" y="1085850"/>
          <p14:tracePt t="6318" x="731838" y="1143000"/>
          <p14:tracePt t="6334" x="720725" y="1200150"/>
          <p14:tracePt t="6351" x="714375" y="1257300"/>
          <p14:tracePt t="6368" x="714375" y="1303338"/>
          <p14:tracePt t="6384" x="714375" y="1336675"/>
          <p14:tracePt t="6401" x="714375" y="1354138"/>
          <p14:tracePt t="6418" x="714375" y="1382713"/>
          <p14:tracePt t="6418" x="714375" y="1393825"/>
          <p14:tracePt t="6435" x="725488" y="1422400"/>
          <p14:tracePt t="6451" x="736600" y="1463675"/>
          <p14:tracePt t="6468" x="760413" y="1508125"/>
          <p14:tracePt t="6484" x="771525" y="1543050"/>
          <p14:tracePt t="6501" x="788988" y="1577975"/>
          <p14:tracePt t="6518" x="800100" y="1600200"/>
          <p14:tracePt t="6534" x="822325" y="1628775"/>
          <p14:tracePt t="6551" x="850900" y="1668463"/>
          <p14:tracePt t="6568" x="885825" y="1720850"/>
          <p14:tracePt t="6584" x="931863" y="1782763"/>
          <p14:tracePt t="6601" x="989013" y="1846263"/>
          <p14:tracePt t="6618" x="1057275" y="1908175"/>
          <p14:tracePt t="6635" x="1108075" y="1949450"/>
          <p14:tracePt t="6651" x="1154113" y="1982788"/>
          <p14:tracePt t="6668" x="1200150" y="2017713"/>
          <p14:tracePt t="6684" x="1279525" y="2057400"/>
          <p14:tracePt t="6701" x="1371600" y="2108200"/>
          <p14:tracePt t="6718" x="1485900" y="2160588"/>
          <p14:tracePt t="6734" x="1600200" y="2200275"/>
          <p14:tracePt t="6751" x="1697038" y="2222500"/>
          <p14:tracePt t="6768" x="1765300" y="2235200"/>
          <p14:tracePt t="6784" x="1822450" y="2239963"/>
          <p14:tracePt t="6801" x="1892300" y="2239963"/>
          <p14:tracePt t="6817" x="1965325" y="2239963"/>
          <p14:tracePt t="6817" x="2022475" y="2228850"/>
          <p14:tracePt t="6835" x="2136775" y="2193925"/>
          <p14:tracePt t="6851" x="2251075" y="2171700"/>
          <p14:tracePt t="6868" x="2360613" y="2143125"/>
          <p14:tracePt t="6884" x="2479675" y="2120900"/>
          <p14:tracePt t="6901" x="2600325" y="2079625"/>
          <p14:tracePt t="6919" x="2732088" y="2035175"/>
          <p14:tracePt t="6936" x="2851150" y="1971675"/>
          <p14:tracePt t="6952" x="2936875" y="1908175"/>
          <p14:tracePt t="6969" x="3006725" y="1839913"/>
          <p14:tracePt t="6985" x="3046413" y="1760538"/>
          <p14:tracePt t="7002" x="3057525" y="1703388"/>
          <p14:tracePt t="7019" x="3057525" y="1651000"/>
          <p14:tracePt t="7019" x="3051175" y="1622425"/>
          <p14:tracePt t="7036" x="3017838" y="1560513"/>
          <p14:tracePt t="7052" x="2971800" y="1492250"/>
          <p14:tracePt t="7069" x="2908300" y="1411288"/>
          <p14:tracePt t="7085" x="2846388" y="1336675"/>
          <p14:tracePt t="7102" x="2778125" y="1279525"/>
          <p14:tracePt t="7118" x="2714625" y="1235075"/>
          <p14:tracePt t="7135" x="2668588" y="1193800"/>
          <p14:tracePt t="7152" x="2611438" y="1165225"/>
          <p14:tracePt t="7169" x="2543175" y="1125538"/>
          <p14:tracePt t="7185" x="2457450" y="1085850"/>
          <p14:tracePt t="7202" x="2365375" y="1039813"/>
          <p14:tracePt t="7219" x="2274888" y="1000125"/>
          <p14:tracePt t="7219" x="2235200" y="989013"/>
          <p14:tracePt t="7236" x="2160588" y="960438"/>
          <p14:tracePt t="7252" x="2068513" y="936625"/>
          <p14:tracePt t="7268" x="1982788" y="920750"/>
          <p14:tracePt t="7285" x="1892300" y="908050"/>
          <p14:tracePt t="7303" x="1822450" y="903288"/>
          <p14:tracePt t="7319" x="1765300" y="903288"/>
          <p14:tracePt t="7335" x="1714500" y="896938"/>
          <p14:tracePt t="7352" x="1679575" y="896938"/>
          <p14:tracePt t="7368" x="1639888" y="896938"/>
          <p14:tracePt t="7385" x="1593850" y="896938"/>
          <p14:tracePt t="7402" x="1536700" y="903288"/>
          <p14:tracePt t="7418" x="1503363" y="920750"/>
          <p14:tracePt t="7418" x="1479550" y="931863"/>
          <p14:tracePt t="7436" x="1457325" y="942975"/>
          <p14:tracePt t="7452" x="1428750" y="949325"/>
          <p14:tracePt t="7469" x="1417638" y="960438"/>
          <p14:tracePt t="7485" x="1406525" y="965200"/>
          <p14:tracePt t="7502" x="1393825" y="965200"/>
          <p14:tracePt t="7518" x="1389063" y="977900"/>
          <p14:tracePt t="7535" x="1382713" y="982663"/>
          <p14:tracePt t="7707" x="1406525" y="982663"/>
          <p14:tracePt t="7715" x="1435100" y="982663"/>
          <p14:tracePt t="7718" x="1468438" y="982663"/>
          <p14:tracePt t="7734" x="1514475" y="977900"/>
          <p14:tracePt t="7735" x="1628775" y="965200"/>
          <p14:tracePt t="7751" x="1782763" y="942975"/>
          <p14:tracePt t="7768" x="1936750" y="914400"/>
          <p14:tracePt t="7785" x="2022475" y="879475"/>
          <p14:tracePt t="7802" x="2063750" y="863600"/>
          <p14:tracePt t="7819" x="2085975" y="850900"/>
          <p14:tracePt t="7835" x="2103438" y="839788"/>
          <p14:tracePt t="7852" x="2136775" y="828675"/>
          <p14:tracePt t="7869" x="2165350" y="811213"/>
          <p14:tracePt t="7885" x="2193925" y="806450"/>
          <p14:tracePt t="7902" x="2206625" y="793750"/>
          <p14:tracePt t="7919" x="2217738" y="793750"/>
          <p14:tracePt t="7936" x="2235200" y="788988"/>
          <p14:tracePt t="7952" x="2251075" y="777875"/>
          <p14:tracePt t="7968" x="2286000" y="765175"/>
          <p14:tracePt t="7985" x="2308225" y="749300"/>
          <p14:tracePt t="8002" x="2320925" y="742950"/>
          <p14:tracePt t="8019" x="2332038" y="742950"/>
          <p14:tracePt t="8035" x="2336800" y="731838"/>
          <p14:tracePt t="8052" x="2343150" y="731838"/>
          <p14:tracePt t="8068" x="2354263" y="725488"/>
          <p14:tracePt t="8085" x="2365375" y="720725"/>
          <p14:tracePt t="8102" x="2371725" y="720725"/>
          <p14:tracePt t="8118" x="2382838" y="720725"/>
          <p14:tracePt t="8136" x="2393950" y="714375"/>
          <p14:tracePt t="8153" x="2406650" y="708025"/>
          <p14:tracePt t="8169" x="2428875" y="708025"/>
          <p14:tracePt t="8185" x="2451100" y="703263"/>
          <p14:tracePt t="8202" x="2463800" y="696913"/>
          <p14:tracePt t="8219" x="2468563" y="696913"/>
          <p14:tracePt t="8507" x="2479675" y="696913"/>
          <p14:tracePt t="8522" x="2486025" y="696913"/>
          <p14:tracePt t="8530" x="2497138" y="703263"/>
          <p14:tracePt t="8545" x="2508250" y="708025"/>
          <p14:tracePt t="8546" x="2520950" y="714375"/>
          <p14:tracePt t="8551" x="2554288" y="725488"/>
          <p14:tracePt t="8567" x="2593975" y="742950"/>
          <p14:tracePt t="8584" x="2640013" y="765175"/>
          <p14:tracePt t="8601" x="2674938" y="777875"/>
          <p14:tracePt t="8618" x="2703513" y="788988"/>
          <p14:tracePt t="8634" x="2732088" y="793750"/>
          <p14:tracePt t="8651" x="2743200" y="800100"/>
          <p14:tracePt t="8667" x="2749550" y="806450"/>
          <p14:tracePt t="8684" x="2765425" y="806450"/>
          <p14:tracePt t="8701" x="2789238" y="806450"/>
          <p14:tracePt t="8718" x="2800350" y="811213"/>
          <p14:tracePt t="8734" x="2822575" y="817563"/>
          <p14:tracePt t="8751" x="2851150" y="822325"/>
          <p14:tracePt t="8767" x="2892425" y="828675"/>
          <p14:tracePt t="8784" x="2936875" y="846138"/>
          <p14:tracePt t="8801" x="2982913" y="850900"/>
          <p14:tracePt t="8818" x="3006725" y="857250"/>
          <p14:tracePt t="8834" x="3028950" y="863600"/>
          <p14:tracePt t="8852" x="3040063" y="868363"/>
          <p14:tracePt t="8868" x="3051175" y="879475"/>
          <p14:tracePt t="8884" x="3063875" y="885825"/>
          <p14:tracePt t="8901" x="3074988" y="908050"/>
          <p14:tracePt t="8917" x="3086100" y="925513"/>
          <p14:tracePt t="8934" x="3097213" y="960438"/>
          <p14:tracePt t="8951" x="3114675" y="1006475"/>
          <p14:tracePt t="8968" x="3132138" y="1057275"/>
          <p14:tracePt t="8984" x="3149600" y="1108075"/>
          <p14:tracePt t="9001" x="3154363" y="1136650"/>
          <p14:tracePt t="9018" x="3160713" y="1160463"/>
          <p14:tracePt t="9034" x="3165475" y="1182688"/>
          <p14:tracePt t="9051" x="3165475" y="1206500"/>
          <p14:tracePt t="9067" x="3165475" y="1228725"/>
          <p14:tracePt t="9084" x="3165475" y="1257300"/>
          <p14:tracePt t="9101" x="3165475" y="1285875"/>
          <p14:tracePt t="9117" x="3165475" y="1314450"/>
          <p14:tracePt t="9134" x="3165475" y="1331913"/>
          <p14:tracePt t="9151" x="3165475" y="1336675"/>
          <p14:tracePt t="9219" x="3160713" y="1336675"/>
          <p14:tracePt t="9228" x="3154363" y="1343025"/>
          <p14:tracePt t="9235" x="3132138" y="1349375"/>
          <p14:tracePt t="9245" x="3114675" y="1349375"/>
          <p14:tracePt t="9252" x="3063875" y="1354138"/>
          <p14:tracePt t="9268" x="3017838" y="1354138"/>
          <p14:tracePt t="9285" x="2971800" y="1354138"/>
          <p14:tracePt t="9302" x="2932113" y="1349375"/>
          <p14:tracePt t="9318" x="2886075" y="1343025"/>
          <p14:tracePt t="9336" x="2835275" y="1331913"/>
          <p14:tracePt t="9352" x="2771775" y="1314450"/>
          <p14:tracePt t="9368" x="2686050" y="1292225"/>
          <p14:tracePt t="9385" x="2600325" y="1268413"/>
          <p14:tracePt t="9402" x="2508250" y="1239838"/>
          <p14:tracePt t="9418" x="2435225" y="1228725"/>
          <p14:tracePt t="9418" x="2400300" y="1222375"/>
          <p14:tracePt t="9436" x="2343150" y="1211263"/>
          <p14:tracePt t="9452" x="2286000" y="1200150"/>
          <p14:tracePt t="9469" x="2222500" y="1193800"/>
          <p14:tracePt t="9485" x="2149475" y="1189038"/>
          <p14:tracePt t="9502" x="2074863" y="1182688"/>
          <p14:tracePt t="9518" x="2006600" y="1177925"/>
          <p14:tracePt t="9535" x="1943100" y="1177925"/>
          <p14:tracePt t="9552" x="1903413" y="1177925"/>
          <p14:tracePt t="9569" x="1863725" y="1177925"/>
          <p14:tracePt t="9585" x="1828800" y="1182688"/>
          <p14:tracePt t="9602" x="1771650" y="1193800"/>
          <p14:tracePt t="9618" x="1703388" y="1211263"/>
          <p14:tracePt t="9618" x="1668463" y="1217613"/>
          <p14:tracePt t="9636" x="1611313" y="1235075"/>
          <p14:tracePt t="9652" x="1565275" y="1250950"/>
          <p14:tracePt t="9669" x="1543050" y="1257300"/>
          <p14:tracePt t="9685" x="1531938" y="1263650"/>
          <p14:tracePt t="9723" x="1525588" y="1263650"/>
          <p14:tracePt t="9990" x="1514475" y="1263650"/>
          <p14:tracePt t="10003" x="1503363" y="1250950"/>
          <p14:tracePt t="10011" x="1479550" y="1239838"/>
          <p14:tracePt t="10019" x="1468438" y="1228725"/>
          <p14:tracePt t="10027" x="1457325" y="1217613"/>
          <p14:tracePt t="10035" x="1422400" y="1193800"/>
          <p14:tracePt t="10052" x="1417638" y="1193800"/>
          <p14:tracePt t="11323" x="1417638" y="1189038"/>
          <p14:tracePt t="11331" x="1422400" y="1189038"/>
          <p14:tracePt t="11339" x="1446213" y="1189038"/>
          <p14:tracePt t="11347" x="1474788" y="1189038"/>
          <p14:tracePt t="11352" x="1520825" y="1189038"/>
          <p14:tracePt t="11368" x="1554163" y="1193800"/>
          <p14:tracePt t="11385" x="1589088" y="1193800"/>
          <p14:tracePt t="11402" x="1622425" y="1200150"/>
          <p14:tracePt t="11418" x="1657350" y="1206500"/>
          <p14:tracePt t="11435" x="1685925" y="1211263"/>
          <p14:tracePt t="11452" x="1692275" y="1211263"/>
          <p14:tracePt t="11867" x="1692275" y="1217613"/>
          <p14:tracePt t="11875" x="1685925" y="1217613"/>
          <p14:tracePt t="11885" x="1668463" y="1228725"/>
          <p14:tracePt t="11886" x="1651000" y="1239838"/>
          <p14:tracePt t="11902" x="1617663" y="1257300"/>
          <p14:tracePt t="11918" x="1589088" y="1274763"/>
          <p14:tracePt t="11935" x="1554163" y="1285875"/>
          <p14:tracePt t="11952" x="1531938" y="1296988"/>
          <p14:tracePt t="11968" x="1514475" y="1303338"/>
          <p14:tracePt t="11986" x="1508125" y="1303338"/>
          <p14:tracePt t="12002" x="1497013" y="1308100"/>
          <p14:tracePt t="12018" x="1492250" y="1308100"/>
          <p14:tracePt t="12035" x="1463675" y="1320800"/>
          <p14:tracePt t="12052" x="1450975" y="1325563"/>
          <p14:tracePt t="12068" x="1439863" y="1331913"/>
          <p14:tracePt t="12085" x="1435100" y="1336675"/>
          <p14:tracePt t="12102" x="1422400" y="1336675"/>
          <p14:tracePt t="12118" x="1406525" y="1349375"/>
          <p14:tracePt t="12135" x="1389063" y="1360488"/>
          <p14:tracePt t="12152" x="1377950" y="1371600"/>
          <p14:tracePt t="12168" x="1365250" y="1382713"/>
          <p14:tracePt t="12185" x="1360488" y="1389063"/>
          <p14:tracePt t="12202" x="1360488" y="1393825"/>
          <p14:tracePt t="12218" x="1349375" y="1406525"/>
          <p14:tracePt t="12235" x="1349375" y="1422400"/>
          <p14:tracePt t="12252" x="1343025" y="1435100"/>
          <p14:tracePt t="12268" x="1343025" y="1446213"/>
          <p14:tracePt t="12285" x="1336675" y="1457325"/>
          <p14:tracePt t="12302" x="1336675" y="1474788"/>
          <p14:tracePt t="12318" x="1336675" y="1485900"/>
          <p14:tracePt t="12335" x="1336675" y="1508125"/>
          <p14:tracePt t="12352" x="1336675" y="1525588"/>
          <p14:tracePt t="12368" x="1336675" y="1536700"/>
          <p14:tracePt t="12385" x="1336675" y="1549400"/>
          <p14:tracePt t="12401" x="1336675" y="1554163"/>
          <p14:tracePt t="12418" x="1336675" y="1560513"/>
          <p14:tracePt t="12435" x="1336675" y="1565275"/>
          <p14:tracePt t="12499" x="1336675" y="1571625"/>
          <p14:tracePt t="13035" x="1349375" y="1571625"/>
          <p14:tracePt t="13043" x="1365250" y="1565275"/>
          <p14:tracePt t="13051" x="1400175" y="1560513"/>
          <p14:tracePt t="13068" x="1411288" y="1560513"/>
          <p14:tracePt t="13069" x="1435100" y="1554163"/>
          <p14:tracePt t="13085" x="1450975" y="1543050"/>
          <p14:tracePt t="13102" x="1463675" y="1543050"/>
          <p14:tracePt t="13118" x="1463675" y="1536700"/>
          <p14:tracePt t="13135" x="1468438" y="1536700"/>
          <p14:tracePt t="13355" x="1474788" y="1531938"/>
          <p14:tracePt t="13363" x="1485900" y="1525588"/>
          <p14:tracePt t="13371" x="1508125" y="1525588"/>
          <p14:tracePt t="13379" x="1525588" y="1520825"/>
          <p14:tracePt t="13401" x="1554163" y="1508125"/>
          <p14:tracePt t="13402" x="1577975" y="1503363"/>
          <p14:tracePt t="13418" x="1577975" y="1497013"/>
          <p14:tracePt t="13539" x="1565275" y="1497013"/>
          <p14:tracePt t="13547" x="1536700" y="1492250"/>
          <p14:tracePt t="13555" x="1508125" y="1492250"/>
          <p14:tracePt t="13568" x="1479550" y="1485900"/>
          <p14:tracePt t="13569" x="1435100" y="1479550"/>
          <p14:tracePt t="13585" x="1382713" y="1479550"/>
          <p14:tracePt t="13602" x="1336675" y="1479550"/>
          <p14:tracePt t="13618" x="1285875" y="1479550"/>
          <p14:tracePt t="13635" x="1268413" y="1485900"/>
          <p14:tracePt t="13651" x="1235075" y="1497013"/>
          <p14:tracePt t="13668" x="1193800" y="1508125"/>
          <p14:tracePt t="13685" x="1131888" y="1531938"/>
          <p14:tracePt t="13701" x="1085850" y="1549400"/>
          <p14:tracePt t="13718" x="1068388" y="1549400"/>
          <p14:tracePt t="13939" x="1063625" y="1549400"/>
          <p14:tracePt t="13939" x="0" y="0"/>
        </p14:tracePtLst>
        <p14:tracePtLst>
          <p14:tracePt t="19441" x="2628900" y="2063750"/>
          <p14:tracePt t="19467" x="2617788" y="2063750"/>
          <p14:tracePt t="19477" x="2606675" y="2068513"/>
          <p14:tracePt t="19483" x="2589213" y="2074863"/>
          <p14:tracePt t="19491" x="2549525" y="2092325"/>
          <p14:tracePt t="19507" x="2497138" y="2114550"/>
          <p14:tracePt t="19523" x="2446338" y="2125663"/>
          <p14:tracePt t="19539" x="2411413" y="2125663"/>
          <p14:tracePt t="19551" x="2371725" y="2125663"/>
          <p14:tracePt t="19571" x="2320925" y="2114550"/>
          <p14:tracePt t="19587" x="2274888" y="2103438"/>
          <p14:tracePt t="19601" x="2222500" y="2097088"/>
          <p14:tracePt t="19619" x="2136775" y="2079625"/>
          <p14:tracePt t="19619" x="2085975" y="2074863"/>
          <p14:tracePt t="19635" x="1982788" y="2063750"/>
          <p14:tracePt t="19668" x="1885950" y="2057400"/>
          <p14:tracePt t="19675" x="1771650" y="2051050"/>
          <p14:tracePt t="19684" x="1639888" y="2051050"/>
          <p14:tracePt t="19718" x="1508125" y="2051050"/>
          <p14:tracePt t="19723" x="1406525" y="2057400"/>
          <p14:tracePt t="19734" x="1314450" y="2085975"/>
          <p14:tracePt t="19755" x="1239838" y="2136775"/>
          <p14:tracePt t="19771" x="1154113" y="2200275"/>
          <p14:tracePt t="19787" x="1074738" y="2263775"/>
          <p14:tracePt t="19803" x="1022350" y="2332038"/>
          <p14:tracePt t="19819" x="1000125" y="2382838"/>
          <p14:tracePt t="19819" x="1000125" y="2400300"/>
          <p14:tracePt t="19835" x="1000125" y="2428875"/>
          <p14:tracePt t="19851" x="1028700" y="2463800"/>
          <p14:tracePt t="19868" x="1079500" y="2520950"/>
          <p14:tracePt t="19884" x="1165225" y="2589213"/>
          <p14:tracePt t="19901" x="1296988" y="2674938"/>
          <p14:tracePt t="19918" x="1497013" y="2789238"/>
          <p14:tracePt t="19934" x="1822450" y="2954338"/>
          <p14:tracePt t="19951" x="2211388" y="3097213"/>
          <p14:tracePt t="19968" x="2617788" y="3200400"/>
          <p14:tracePt t="19984" x="2989263" y="3257550"/>
          <p14:tracePt t="20001" x="3371850" y="3314700"/>
          <p14:tracePt t="20018" x="3811588" y="3365500"/>
          <p14:tracePt t="20018" x="4075113" y="3400425"/>
          <p14:tracePt t="20035" x="4594225" y="3446463"/>
          <p14:tracePt t="20051" x="5103813" y="3463925"/>
          <p14:tracePt t="20068" x="5572125" y="3486150"/>
          <p14:tracePt t="20084" x="5972175" y="3503613"/>
          <p14:tracePt t="20101" x="6326188" y="3514725"/>
          <p14:tracePt t="20118" x="6618288" y="3514725"/>
          <p14:tracePt t="20134" x="6892925" y="3479800"/>
          <p14:tracePt t="20151" x="7104063" y="3429000"/>
          <p14:tracePt t="20168" x="7292975" y="3389313"/>
          <p14:tracePt t="20184" x="7446963" y="3349625"/>
          <p14:tracePt t="20201" x="7589838" y="3308350"/>
          <p14:tracePt t="20201" x="7651750" y="3292475"/>
          <p14:tracePt t="20219" x="7772400" y="3251200"/>
          <p14:tracePt t="20235" x="7869238" y="3211513"/>
          <p14:tracePt t="20251" x="7954963" y="3160713"/>
          <p14:tracePt t="20268" x="8023225" y="3114675"/>
          <p14:tracePt t="20285" x="8104188" y="3068638"/>
          <p14:tracePt t="20301" x="8166100" y="3006725"/>
          <p14:tracePt t="20318" x="8218488" y="2949575"/>
          <p14:tracePt t="20334" x="8235950" y="2892425"/>
          <p14:tracePt t="20351" x="8235950" y="2811463"/>
          <p14:tracePt t="20368" x="8218488" y="2725738"/>
          <p14:tracePt t="20385" x="8154988" y="2617788"/>
          <p14:tracePt t="20401" x="8058150" y="2514600"/>
          <p14:tracePt t="20418" x="7937500" y="2428875"/>
          <p14:tracePt t="20434" x="7772400" y="2354263"/>
          <p14:tracePt t="20452" x="7640638" y="2332038"/>
          <p14:tracePt t="20468" x="7486650" y="2320925"/>
          <p14:tracePt t="20484" x="7275513" y="2308225"/>
          <p14:tracePt t="20501" x="6983413" y="2308225"/>
          <p14:tracePt t="20518" x="6635750" y="2308225"/>
          <p14:tracePt t="20534" x="6240463" y="2349500"/>
          <p14:tracePt t="20551" x="5864225" y="2389188"/>
          <p14:tracePt t="20568" x="5554663" y="2439988"/>
          <p14:tracePt t="20584" x="5343525" y="2503488"/>
          <p14:tracePt t="20601" x="5222875" y="2554288"/>
          <p14:tracePt t="20618" x="5121275" y="2611438"/>
          <p14:tracePt t="20634" x="5029200" y="2697163"/>
          <p14:tracePt t="20651" x="5006975" y="2736850"/>
          <p14:tracePt t="20668" x="4994275" y="2782888"/>
          <p14:tracePt t="20685" x="4994275" y="2828925"/>
          <p14:tracePt t="20701" x="5000625" y="2868613"/>
          <p14:tracePt t="20718" x="5011738" y="2914650"/>
          <p14:tracePt t="20734" x="5040313" y="2960688"/>
          <p14:tracePt t="20751" x="5092700" y="3028950"/>
          <p14:tracePt t="20768" x="5178425" y="3108325"/>
          <p14:tracePt t="20784" x="5308600" y="3189288"/>
          <p14:tracePt t="20801" x="5492750" y="3251200"/>
          <p14:tracePt t="20818" x="5743575" y="3321050"/>
          <p14:tracePt t="20834" x="6223000" y="3360738"/>
          <p14:tracePt t="20851" x="6578600" y="3297238"/>
          <p14:tracePt t="20868" x="6892925" y="3171825"/>
          <p14:tracePt t="20884" x="7115175" y="3063875"/>
          <p14:tracePt t="20901" x="7258050" y="2982913"/>
          <p14:tracePt t="20918" x="7343775" y="2914650"/>
          <p14:tracePt t="20934" x="7394575" y="2857500"/>
          <p14:tracePt t="20951" x="7412038" y="2811463"/>
          <p14:tracePt t="20968" x="7412038" y="2771775"/>
          <p14:tracePt t="20985" x="7412038" y="2743200"/>
          <p14:tracePt t="21001" x="7407275" y="2714625"/>
          <p14:tracePt t="21018" x="7389813" y="2697163"/>
          <p14:tracePt t="21034" x="7315200" y="2651125"/>
          <p14:tracePt t="21051" x="7212013" y="2600325"/>
          <p14:tracePt t="21068" x="7058025" y="2549525"/>
          <p14:tracePt t="21085" x="6875463" y="2508250"/>
          <p14:tracePt t="21101" x="6669088" y="2474913"/>
          <p14:tracePt t="21118" x="6451600" y="2468563"/>
          <p14:tracePt t="21135" x="6269038" y="2479675"/>
          <p14:tracePt t="21151" x="6108700" y="2520950"/>
          <p14:tracePt t="21168" x="5965825" y="2578100"/>
          <p14:tracePt t="21184" x="5864225" y="2640013"/>
          <p14:tracePt t="21201" x="5807075" y="2703513"/>
          <p14:tracePt t="21218" x="5765800" y="2765425"/>
          <p14:tracePt t="21234" x="5743575" y="2874963"/>
          <p14:tracePt t="21251" x="5743575" y="2960688"/>
          <p14:tracePt t="21268" x="5761038" y="3051175"/>
          <p14:tracePt t="21284" x="5800725" y="3114675"/>
          <p14:tracePt t="21301" x="5868988" y="3165475"/>
          <p14:tracePt t="21318" x="6007100" y="3200400"/>
          <p14:tracePt t="21334" x="6178550" y="3206750"/>
          <p14:tracePt t="21351" x="6361113" y="3194050"/>
          <p14:tracePt t="21368" x="6554788" y="3143250"/>
          <p14:tracePt t="21384" x="6789738" y="3063875"/>
          <p14:tracePt t="21401" x="7011988" y="2954338"/>
          <p14:tracePt t="21418" x="7150100" y="2879725"/>
          <p14:tracePt t="21434" x="7235825" y="2822575"/>
          <p14:tracePt t="21451" x="7246938" y="2811463"/>
          <p14:tracePt t="21468" x="7246938" y="2800350"/>
          <p14:tracePt t="21484" x="7246938" y="2789238"/>
          <p14:tracePt t="21501" x="7235825" y="2771775"/>
          <p14:tracePt t="21518" x="7207250" y="2754313"/>
          <p14:tracePt t="21534" x="7132638" y="2708275"/>
          <p14:tracePt t="21551" x="7000875" y="2657475"/>
          <p14:tracePt t="21568" x="6783388" y="2600325"/>
          <p14:tracePt t="21584" x="6521450" y="2549525"/>
          <p14:tracePt t="21601" x="6207125" y="2520950"/>
          <p14:tracePt t="21618" x="5897563" y="2503488"/>
          <p14:tracePt t="21618" x="5783263" y="2503488"/>
          <p14:tracePt t="21635" x="5600700" y="2525713"/>
          <p14:tracePt t="21651" x="5480050" y="2565400"/>
          <p14:tracePt t="21668" x="5400675" y="2617788"/>
          <p14:tracePt t="21684" x="5349875" y="2674938"/>
          <p14:tracePt t="21701" x="5314950" y="2725738"/>
          <p14:tracePt t="21718" x="5303838" y="2811463"/>
          <p14:tracePt t="21734" x="5303838" y="2897188"/>
          <p14:tracePt t="21751" x="5321300" y="2982913"/>
          <p14:tracePt t="21768" x="5360988" y="3063875"/>
          <p14:tracePt t="21784" x="5435600" y="3125788"/>
          <p14:tracePt t="21801" x="5554663" y="3194050"/>
          <p14:tracePt t="21818" x="5772150" y="3240088"/>
          <p14:tracePt t="21834" x="6337300" y="3251200"/>
          <p14:tracePt t="21851" x="6772275" y="3171825"/>
          <p14:tracePt t="21868" x="7126288" y="3040063"/>
          <p14:tracePt t="21884" x="7400925" y="2914650"/>
          <p14:tracePt t="21901" x="7537450" y="2828925"/>
          <p14:tracePt t="21918" x="7572375" y="2789238"/>
          <p14:tracePt t="21934" x="7572375" y="2778125"/>
          <p14:tracePt t="21951" x="7572375" y="2765425"/>
          <p14:tracePt t="21968" x="7550150" y="2749550"/>
          <p14:tracePt t="21984" x="7486650" y="2725738"/>
          <p14:tracePt t="22001" x="7366000" y="2692400"/>
          <p14:tracePt t="22017" x="7165975" y="2646363"/>
          <p14:tracePt t="22034" x="6737350" y="2600325"/>
          <p14:tracePt t="22051" x="6394450" y="2582863"/>
          <p14:tracePt t="22068" x="6040438" y="2578100"/>
          <p14:tracePt t="22084" x="5715000" y="2589213"/>
          <p14:tracePt t="22101" x="5457825" y="2617788"/>
          <p14:tracePt t="22117" x="5308600" y="2668588"/>
          <p14:tracePt t="22135" x="5246688" y="2692400"/>
          <p14:tracePt t="22151" x="5240338" y="2703513"/>
          <p14:tracePt t="22475" x="5240338" y="2708275"/>
          <p14:tracePt t="22475" x="0" y="0"/>
        </p14:tracePtLst>
        <p14:tracePtLst>
          <p14:tracePt t="24571" x="1389063" y="2754313"/>
          <p14:tracePt t="24714" x="1400175" y="2754313"/>
          <p14:tracePt t="24723" x="1428750" y="2754313"/>
          <p14:tracePt t="24730" x="1479550" y="2760663"/>
          <p14:tracePt t="24738" x="1593850" y="2771775"/>
          <p14:tracePt t="24754" x="1736725" y="2789238"/>
          <p14:tracePt t="24770" x="1868488" y="2806700"/>
          <p14:tracePt t="24786" x="1982788" y="2811463"/>
          <p14:tracePt t="24802" x="2046288" y="2817813"/>
          <p14:tracePt t="24802" x="2063750" y="2817813"/>
          <p14:tracePt t="24835" x="2092325" y="2817813"/>
          <p14:tracePt t="24851" x="2125663" y="2817813"/>
          <p14:tracePt t="24852" x="2178050" y="2817813"/>
          <p14:tracePt t="24874" x="2217738" y="2817813"/>
          <p14:tracePt t="24890" x="2246313" y="2817813"/>
          <p14:tracePt t="25034" x="2251075" y="2817813"/>
          <p14:tracePt t="25045" x="2263775" y="2817813"/>
          <p14:tracePt t="25050" x="2349500" y="2828925"/>
          <p14:tracePt t="25067" x="2417763" y="2840038"/>
          <p14:tracePt t="25068" x="2703513" y="2874963"/>
          <p14:tracePt t="25084" x="3160713" y="2925763"/>
          <p14:tracePt t="25101" x="3697288" y="2971800"/>
          <p14:tracePt t="25117" x="4257675" y="2989263"/>
          <p14:tracePt t="25134" x="4829175" y="3000375"/>
          <p14:tracePt t="25151" x="5372100" y="3022600"/>
          <p14:tracePt t="25168" x="5886450" y="3057525"/>
          <p14:tracePt t="25184" x="6292850" y="3086100"/>
          <p14:tracePt t="25201" x="6550025" y="3121025"/>
          <p14:tracePt t="25217" x="6704013" y="3143250"/>
          <p14:tracePt t="25217" x="6754813" y="3149600"/>
          <p14:tracePt t="25234" x="6846888" y="3154363"/>
          <p14:tracePt t="25251" x="6915150" y="3154363"/>
          <p14:tracePt t="25267" x="6989763" y="3154363"/>
          <p14:tracePt t="25284" x="7069138" y="3143250"/>
          <p14:tracePt t="25301" x="7150100" y="3121025"/>
          <p14:tracePt t="25317" x="7207250" y="3092450"/>
          <p14:tracePt t="25334" x="7240588" y="3057525"/>
          <p14:tracePt t="25351" x="7264400" y="3028950"/>
          <p14:tracePt t="25367" x="7275513" y="3000375"/>
          <p14:tracePt t="25384" x="7275513" y="2989263"/>
          <p14:tracePt t="25401" x="7275513" y="2971800"/>
          <p14:tracePt t="25417" x="7264400" y="2943225"/>
          <p14:tracePt t="25417" x="7246938" y="2925763"/>
          <p14:tracePt t="25435" x="7189788" y="2879725"/>
          <p14:tracePt t="25451" x="7132638" y="2846388"/>
          <p14:tracePt t="25467" x="7086600" y="2828925"/>
          <p14:tracePt t="25484" x="7035800" y="2811463"/>
          <p14:tracePt t="25501" x="6954838" y="2789238"/>
          <p14:tracePt t="25517" x="6858000" y="2765425"/>
          <p14:tracePt t="25534" x="6772275" y="2760663"/>
          <p14:tracePt t="25551" x="6692900" y="2760663"/>
          <p14:tracePt t="25567" x="6618288" y="2765425"/>
          <p14:tracePt t="25584" x="6537325" y="2794000"/>
          <p14:tracePt t="25601" x="6451600" y="2846388"/>
          <p14:tracePt t="25617" x="6365875" y="2892425"/>
          <p14:tracePt t="25634" x="6292850" y="2960688"/>
          <p14:tracePt t="25651" x="6275388" y="2994025"/>
          <p14:tracePt t="25667" x="6269038" y="3006725"/>
          <p14:tracePt t="25684" x="6269038" y="3017838"/>
          <p14:tracePt t="25701" x="6280150" y="3035300"/>
          <p14:tracePt t="25717" x="6297613" y="3057525"/>
          <p14:tracePt t="25734" x="6361113" y="3079750"/>
          <p14:tracePt t="25751" x="6469063" y="3097213"/>
          <p14:tracePt t="25767" x="6607175" y="3097213"/>
          <p14:tracePt t="25784" x="6754813" y="3063875"/>
          <p14:tracePt t="25801" x="6880225" y="3022600"/>
          <p14:tracePt t="25818" x="6983413" y="2978150"/>
          <p14:tracePt t="25834" x="7035800" y="2943225"/>
          <p14:tracePt t="25874" x="7035800" y="2936875"/>
          <p14:tracePt t="25884" x="7029450" y="2932113"/>
          <p14:tracePt t="25884" x="6994525" y="2914650"/>
          <p14:tracePt t="25901" x="6926263" y="2897188"/>
          <p14:tracePt t="25917" x="6807200" y="2879725"/>
          <p14:tracePt t="25934" x="6646863" y="2868613"/>
          <p14:tracePt t="25951" x="6446838" y="2851150"/>
          <p14:tracePt t="25967" x="6286500" y="2851150"/>
          <p14:tracePt t="25984" x="6200775" y="2874963"/>
          <p14:tracePt t="26001" x="6183313" y="2892425"/>
          <p14:tracePt t="26017" x="6178550" y="2903538"/>
          <p14:tracePt t="26034" x="6183313" y="2943225"/>
          <p14:tracePt t="26051" x="6211888" y="2978150"/>
          <p14:tracePt t="26067" x="6251575" y="3011488"/>
          <p14:tracePt t="26084" x="6337300" y="3046413"/>
          <p14:tracePt t="26101" x="6464300" y="3092450"/>
          <p14:tracePt t="26118" x="6640513" y="3103563"/>
          <p14:tracePt t="26134" x="6811963" y="3103563"/>
          <p14:tracePt t="26151" x="6954838" y="3092450"/>
          <p14:tracePt t="26167" x="7051675" y="3063875"/>
          <p14:tracePt t="26185" x="7086600" y="3040063"/>
          <p14:tracePt t="26250" x="7069138" y="3035300"/>
          <p14:tracePt t="26260" x="7051675" y="3035300"/>
          <p14:tracePt t="26266" x="7029450" y="3028950"/>
          <p14:tracePt t="26274" x="6954838" y="3022600"/>
          <p14:tracePt t="26284" x="6908800" y="3017838"/>
          <p14:tracePt t="26301" x="6875463" y="3017838"/>
          <p14:tracePt t="26318" x="6869113" y="3017838"/>
          <p14:tracePt t="26723" x="6864350" y="3022600"/>
          <p14:tracePt t="26731" x="6851650" y="3028950"/>
          <p14:tracePt t="26739" x="6823075" y="3035300"/>
          <p14:tracePt t="26752" x="6794500" y="3046413"/>
          <p14:tracePt t="26752" x="6737350" y="3063875"/>
          <p14:tracePt t="26768" x="6704013" y="3079750"/>
          <p14:tracePt t="26785" x="6686550" y="3079750"/>
          <p14:tracePt t="26802" x="6680200" y="3079750"/>
          <p14:tracePt t="26923" x="6680200" y="3068638"/>
          <p14:tracePt t="26931" x="6692900" y="3051175"/>
          <p14:tracePt t="26938" x="6704013" y="3040063"/>
          <p14:tracePt t="26952" x="6726238" y="3017838"/>
          <p14:tracePt t="26952" x="6778625" y="2978150"/>
          <p14:tracePt t="26968" x="6858000" y="2932113"/>
          <p14:tracePt t="26985" x="6943725" y="2879725"/>
          <p14:tracePt t="27002" x="7023100" y="2846388"/>
          <p14:tracePt t="27018" x="7104063" y="2817813"/>
          <p14:tracePt t="27035" x="7212013" y="2782888"/>
          <p14:tracePt t="27052" x="7264400" y="2765425"/>
          <p14:tracePt t="27068" x="7292975" y="2760663"/>
          <p14:tracePt t="27085" x="7308850" y="2749550"/>
          <p14:tracePt t="27243" x="7297738" y="2754313"/>
          <p14:tracePt t="27251" x="7240588" y="2806700"/>
          <p14:tracePt t="27267" x="7143750" y="2886075"/>
          <p14:tracePt t="27285" x="7080250" y="2932113"/>
          <p14:tracePt t="27285" x="6886575" y="3046413"/>
          <p14:tracePt t="27302" x="6635750" y="3154363"/>
          <p14:tracePt t="27318" x="6418263" y="3235325"/>
          <p14:tracePt t="27335" x="6264275" y="3263900"/>
          <p14:tracePt t="27352" x="6172200" y="3275013"/>
          <p14:tracePt t="27368" x="6132513" y="3275013"/>
          <p14:tracePt t="27385" x="6121400" y="3275013"/>
          <p14:tracePt t="27787" x="6115050" y="3275013"/>
          <p14:tracePt t="27795" x="6108700" y="3297238"/>
          <p14:tracePt t="27803" x="6092825" y="3332163"/>
          <p14:tracePt t="27804" x="6075363" y="3382963"/>
          <p14:tracePt t="27818" x="6022975" y="3578225"/>
          <p14:tracePt t="27835" x="5983288" y="3703638"/>
          <p14:tracePt t="27852" x="5954713" y="3822700"/>
          <p14:tracePt t="27868" x="5926138" y="3937000"/>
          <p14:tracePt t="27885" x="5921375" y="4006850"/>
          <p14:tracePt t="27902" x="5949950" y="4075113"/>
          <p14:tracePt t="27918" x="6007100" y="4137025"/>
          <p14:tracePt t="27935" x="6080125" y="4206875"/>
          <p14:tracePt t="27952" x="6246813" y="4292600"/>
          <p14:tracePt t="27968" x="6526213" y="4411663"/>
          <p14:tracePt t="27984" x="6737350" y="4508500"/>
          <p14:tracePt t="28001" x="6846888" y="4572000"/>
          <p14:tracePt t="28018" x="6915150" y="4622800"/>
          <p14:tracePt t="28034" x="7046913" y="4749800"/>
          <p14:tracePt t="28051" x="7229475" y="4892675"/>
          <p14:tracePt t="28068" x="7412038" y="5000625"/>
          <p14:tracePt t="28085" x="7554913" y="5064125"/>
          <p14:tracePt t="28102" x="7658100" y="5103813"/>
          <p14:tracePt t="28118" x="7726363" y="5121275"/>
          <p14:tracePt t="28135" x="7754938" y="5137150"/>
          <p14:tracePt t="28152" x="7778750" y="5160963"/>
          <p14:tracePt t="28168" x="7812088" y="5178425"/>
          <p14:tracePt t="28185" x="7829550" y="5194300"/>
          <p14:tracePt t="28202" x="7835900" y="5200650"/>
          <p14:tracePt t="28443" x="7829550" y="5200650"/>
          <p14:tracePt t="28461" x="7818438" y="5200650"/>
          <p14:tracePt t="28468" x="7812088" y="5200650"/>
          <p14:tracePt t="28469" x="7789863" y="5194300"/>
          <p14:tracePt t="28485" x="7750175" y="5172075"/>
          <p14:tracePt t="28501" x="7686675" y="5149850"/>
          <p14:tracePt t="28518" x="7612063" y="5114925"/>
          <p14:tracePt t="28535" x="7515225" y="5075238"/>
          <p14:tracePt t="28551" x="7383463" y="5022850"/>
          <p14:tracePt t="28568" x="7223125" y="4972050"/>
          <p14:tracePt t="28585" x="7007225" y="4903788"/>
          <p14:tracePt t="28602" x="6765925" y="4829175"/>
          <p14:tracePt t="28618" x="6543675" y="4765675"/>
          <p14:tracePt t="28635" x="6343650" y="4721225"/>
          <p14:tracePt t="28651" x="6246813" y="4708525"/>
          <p14:tracePt t="28668" x="6178550" y="4703763"/>
          <p14:tracePt t="28685" x="6075363" y="4697413"/>
          <p14:tracePt t="28701" x="5926138" y="4679950"/>
          <p14:tracePt t="28718" x="5732463" y="4675188"/>
          <p14:tracePt t="28735" x="5549900" y="4668838"/>
          <p14:tracePt t="28751" x="5389563" y="4664075"/>
          <p14:tracePt t="28768" x="5222875" y="4657725"/>
          <p14:tracePt t="28785" x="5057775" y="4640263"/>
          <p14:tracePt t="28801" x="4926013" y="4622800"/>
          <p14:tracePt t="28818" x="4800600" y="4606925"/>
          <p14:tracePt t="28835" x="4629150" y="4560888"/>
          <p14:tracePt t="28851" x="4565650" y="4543425"/>
          <p14:tracePt t="28868" x="4537075" y="4537075"/>
          <p14:tracePt t="28885" x="4532313" y="4532313"/>
          <p14:tracePt t="29243" x="4543425" y="4543425"/>
          <p14:tracePt t="29251" x="4578350" y="4565650"/>
          <p14:tracePt t="29261" x="4629150" y="4600575"/>
          <p14:tracePt t="29262" x="4686300" y="4640263"/>
          <p14:tracePt t="29268" x="4892675" y="4743450"/>
          <p14:tracePt t="29285" x="5086350" y="4835525"/>
          <p14:tracePt t="29301" x="5229225" y="4908550"/>
          <p14:tracePt t="29318" x="5343525" y="4983163"/>
          <p14:tracePt t="29335" x="5446713" y="5046663"/>
          <p14:tracePt t="29352" x="5537200" y="5097463"/>
          <p14:tracePt t="29368" x="5622925" y="5137150"/>
          <p14:tracePt t="29385" x="5680075" y="5165725"/>
          <p14:tracePt t="29401" x="5743575" y="5194300"/>
          <p14:tracePt t="29418" x="5811838" y="5235575"/>
          <p14:tracePt t="29435" x="5949950" y="5297488"/>
          <p14:tracePt t="29452" x="6064250" y="5354638"/>
          <p14:tracePt t="29468" x="6189663" y="5407025"/>
          <p14:tracePt t="29485" x="6297613" y="5446713"/>
          <p14:tracePt t="29502" x="6350000" y="5475288"/>
          <p14:tracePt t="29519" x="6378575" y="5486400"/>
          <p14:tracePt t="29535" x="6394450" y="5492750"/>
          <p14:tracePt t="29552" x="6394450" y="5497513"/>
          <p14:tracePt t="29699" x="6389688" y="5497513"/>
          <p14:tracePt t="29712" x="6378575" y="5497513"/>
          <p14:tracePt t="29718" x="6365875" y="5497513"/>
          <p14:tracePt t="29719" x="6321425" y="5497513"/>
          <p14:tracePt t="29735" x="6223000" y="5480050"/>
          <p14:tracePt t="29752" x="6132513" y="5468938"/>
          <p14:tracePt t="29768" x="6051550" y="5457825"/>
          <p14:tracePt t="29785" x="5972175" y="5440363"/>
          <p14:tracePt t="29801" x="5903913" y="5422900"/>
          <p14:tracePt t="29818" x="5864225" y="5418138"/>
          <p14:tracePt t="29835" x="5846763" y="5411788"/>
          <p14:tracePt t="30195" x="5857875" y="5407025"/>
          <p14:tracePt t="30212" x="5926138" y="5400675"/>
          <p14:tracePt t="30219" x="5954713" y="5400675"/>
          <p14:tracePt t="30220" x="6029325" y="5400675"/>
          <p14:tracePt t="30236" x="6115050" y="5389563"/>
          <p14:tracePt t="30252" x="6211888" y="5372100"/>
          <p14:tracePt t="30268" x="6264275" y="5349875"/>
          <p14:tracePt t="30285" x="6286500" y="5337175"/>
          <p14:tracePt t="30323" x="6292850" y="5332413"/>
          <p14:tracePt t="30335" x="6297613" y="5332413"/>
          <p14:tracePt t="30337" x="6303963" y="5326063"/>
          <p14:tracePt t="30351" x="6326188" y="5314950"/>
          <p14:tracePt t="30368" x="6361113" y="5275263"/>
          <p14:tracePt t="30385" x="6400800" y="5222875"/>
          <p14:tracePt t="30401" x="6440488" y="5172075"/>
          <p14:tracePt t="30418" x="6457950" y="5143500"/>
          <p14:tracePt t="30435" x="6464300" y="5121275"/>
          <p14:tracePt t="30451" x="6475413" y="5092700"/>
          <p14:tracePt t="30468" x="6492875" y="5022850"/>
          <p14:tracePt t="30485" x="6497638" y="4943475"/>
          <p14:tracePt t="30501" x="6497638" y="4886325"/>
          <p14:tracePt t="30518" x="6503988" y="4846638"/>
          <p14:tracePt t="30535" x="6508750" y="4818063"/>
          <p14:tracePt t="30551" x="6508750" y="4783138"/>
          <p14:tracePt t="30568" x="6515100" y="4732338"/>
          <p14:tracePt t="30585" x="6515100" y="4686300"/>
          <p14:tracePt t="30601" x="6515100" y="4675188"/>
          <p14:tracePt t="30618" x="6515100" y="4668838"/>
          <p14:tracePt t="30675" x="6515100" y="4664075"/>
          <p14:tracePt t="30683" x="6515100" y="4640263"/>
          <p14:tracePt t="30701" x="6515100" y="4594225"/>
          <p14:tracePt t="30702" x="6521450" y="4560888"/>
          <p14:tracePt t="30718" x="6526213" y="4532313"/>
          <p14:tracePt t="30735" x="6526213" y="4479925"/>
          <p14:tracePt t="30751" x="6526213" y="4418013"/>
          <p14:tracePt t="30768" x="6521450" y="4349750"/>
          <p14:tracePt t="30785" x="6503988" y="4308475"/>
          <p14:tracePt t="30801" x="6486525" y="4268788"/>
          <p14:tracePt t="30818" x="6475413" y="4251325"/>
          <p14:tracePt t="30818" x="6469063" y="4246563"/>
          <p14:tracePt t="30835" x="6464300" y="4229100"/>
          <p14:tracePt t="30851" x="6451600" y="4194175"/>
          <p14:tracePt t="30868" x="6435725" y="4154488"/>
          <p14:tracePt t="30885" x="6418263" y="4121150"/>
          <p14:tracePt t="30901" x="6411913" y="4103688"/>
          <p14:tracePt t="30918" x="6407150" y="4092575"/>
          <p14:tracePt t="30955" x="6407150" y="4086225"/>
          <p14:tracePt t="30963" x="6407150" y="4079875"/>
          <p14:tracePt t="30968" x="6400800" y="4068763"/>
          <p14:tracePt t="30985" x="6400800" y="4064000"/>
          <p14:tracePt t="31001" x="6400800" y="4051300"/>
          <p14:tracePt t="31051" x="6400800" y="4046538"/>
          <p14:tracePt t="31067" x="6400800" y="4035425"/>
          <p14:tracePt t="31067" x="6407150" y="4022725"/>
          <p14:tracePt t="31085" x="6411913" y="4017963"/>
          <p14:tracePt t="31091" x="6411913" y="3994150"/>
          <p14:tracePt t="31101" x="6423025" y="3983038"/>
          <p14:tracePt t="31118" x="6429375" y="3971925"/>
          <p14:tracePt t="31135" x="6440488" y="3954463"/>
          <p14:tracePt t="31151" x="6464300" y="3925888"/>
          <p14:tracePt t="31168" x="6480175" y="3903663"/>
          <p14:tracePt t="31185" x="6497638" y="3879850"/>
          <p14:tracePt t="31201" x="6503988" y="3857625"/>
          <p14:tracePt t="31218" x="6508750" y="3851275"/>
          <p14:tracePt t="31218" x="6508750" y="3846513"/>
          <p14:tracePt t="31235" x="6515100" y="3835400"/>
          <p14:tracePt t="31251" x="6526213" y="3811588"/>
          <p14:tracePt t="31269" x="6537325" y="3789363"/>
          <p14:tracePt t="31285" x="6543675" y="3771900"/>
          <p14:tracePt t="31302" x="6550025" y="3765550"/>
          <p14:tracePt t="31318" x="6554788" y="3749675"/>
          <p14:tracePt t="31335" x="6561138" y="3732213"/>
          <p14:tracePt t="31351" x="6561138" y="3714750"/>
          <p14:tracePt t="31368" x="6565900" y="3697288"/>
          <p14:tracePt t="31385" x="6578600" y="3668713"/>
          <p14:tracePt t="31401" x="6578600" y="3651250"/>
          <p14:tracePt t="31418" x="6589713" y="3617913"/>
          <p14:tracePt t="31418" x="6600825" y="3600450"/>
          <p14:tracePt t="31435" x="6629400" y="3521075"/>
          <p14:tracePt t="31451" x="6646863" y="3446463"/>
          <p14:tracePt t="31468" x="6664325" y="3371850"/>
          <p14:tracePt t="31485" x="6675438" y="3279775"/>
          <p14:tracePt t="31501" x="6686550" y="3189288"/>
          <p14:tracePt t="31518" x="6692900" y="3086100"/>
          <p14:tracePt t="31535" x="6704013" y="2982913"/>
          <p14:tracePt t="31551" x="6708775" y="2868613"/>
          <p14:tracePt t="31568" x="6721475" y="2760663"/>
          <p14:tracePt t="31585" x="6726238" y="2628900"/>
          <p14:tracePt t="31602" x="6743700" y="2497138"/>
          <p14:tracePt t="31618" x="6743700" y="2371725"/>
          <p14:tracePt t="31618" x="6743700" y="2314575"/>
          <p14:tracePt t="31635" x="6737350" y="2211388"/>
          <p14:tracePt t="31651" x="6732588" y="2125663"/>
          <p14:tracePt t="31668" x="6732588" y="2022475"/>
          <p14:tracePt t="31685" x="6721475" y="1936750"/>
          <p14:tracePt t="31701" x="6721475" y="1851025"/>
          <p14:tracePt t="31718" x="6715125" y="1778000"/>
          <p14:tracePt t="31735" x="6715125" y="1731963"/>
          <p14:tracePt t="31751" x="6715125" y="1714500"/>
          <p14:tracePt t="31931" x="6715125" y="1725613"/>
          <p14:tracePt t="31945" x="6715125" y="1731963"/>
          <p14:tracePt t="31947" x="6715125" y="1736725"/>
          <p14:tracePt t="31954" x="6708775" y="1754188"/>
          <p14:tracePt t="31968" x="6708775" y="1765300"/>
          <p14:tracePt t="31985" x="6704013" y="1782763"/>
          <p14:tracePt t="32001" x="6704013" y="1789113"/>
          <p14:tracePt t="32203" x="6704013" y="1793875"/>
          <p14:tracePt t="32219" x="6704013" y="1811338"/>
          <p14:tracePt t="32227" x="6704013" y="1828800"/>
          <p14:tracePt t="32235" x="6704013" y="1857375"/>
          <p14:tracePt t="32236" x="6708775" y="1954213"/>
          <p14:tracePt t="32251" x="6721475" y="2103438"/>
          <p14:tracePt t="32268" x="6737350" y="2343150"/>
          <p14:tracePt t="32285" x="6765925" y="2736850"/>
          <p14:tracePt t="32302" x="6829425" y="3165475"/>
          <p14:tracePt t="32318" x="6886575" y="3565525"/>
          <p14:tracePt t="32335" x="6961188" y="3846513"/>
          <p14:tracePt t="32351" x="6983413" y="3954463"/>
          <p14:tracePt t="32368" x="6994525" y="3994150"/>
          <p14:tracePt t="32385" x="6994525" y="4006850"/>
          <p14:tracePt t="32459" x="7000875" y="4006850"/>
          <p14:tracePt t="32563" x="7000875" y="4017963"/>
          <p14:tracePt t="32571" x="7000875" y="4035425"/>
          <p14:tracePt t="32579" x="7000875" y="4046538"/>
          <p14:tracePt t="32585" x="7000875" y="4068763"/>
          <p14:tracePt t="33499" x="7000875" y="4086225"/>
          <p14:tracePt t="33505" x="7018338" y="4125913"/>
          <p14:tracePt t="33518" x="7040563" y="4178300"/>
          <p14:tracePt t="33518" x="7104063" y="4308475"/>
          <p14:tracePt t="33535" x="7240588" y="4549775"/>
          <p14:tracePt t="33551" x="7493000" y="4926013"/>
          <p14:tracePt t="33568" x="7812088" y="5292725"/>
          <p14:tracePt t="33585" x="8080375" y="5521325"/>
          <p14:tracePt t="33601" x="8229600" y="5629275"/>
          <p14:tracePt t="33618" x="8308975" y="5675313"/>
          <p14:tracePt t="33634" x="8337550" y="5697538"/>
          <p14:tracePt t="33803" x="8337550" y="5703888"/>
          <p14:tracePt t="33803" x="8326438" y="5708650"/>
          <p14:tracePt t="33819" x="8308975" y="5715000"/>
          <p14:tracePt t="33819" x="8280400" y="5726113"/>
          <p14:tracePt t="33835" x="8178800" y="5772150"/>
          <p14:tracePt t="33851" x="8108950" y="5800725"/>
          <p14:tracePt t="33868" x="8040688" y="5829300"/>
          <p14:tracePt t="33884" x="7994650" y="5851525"/>
          <p14:tracePt t="33901" x="7972425" y="5864225"/>
          <p14:tracePt t="33918" x="7966075" y="5868988"/>
          <p14:tracePt t="34139" x="7966075" y="5864225"/>
          <p14:tracePt t="34147" x="7972425" y="5840413"/>
          <p14:tracePt t="34155" x="7983538" y="5822950"/>
          <p14:tracePt t="34163" x="7989888" y="5807075"/>
          <p14:tracePt t="34168" x="7994650" y="5761038"/>
          <p14:tracePt t="34185" x="7994650" y="5726113"/>
          <p14:tracePt t="34201" x="7994650" y="5721350"/>
          <p14:tracePt t="34218" x="7989888" y="5708650"/>
          <p14:tracePt t="34235" x="7978775" y="5697538"/>
          <p14:tracePt t="34251" x="7961313" y="5686425"/>
          <p14:tracePt t="34268" x="7950200" y="5680075"/>
          <p14:tracePt t="34285" x="7943850" y="5675313"/>
          <p14:tracePt t="34301" x="7937500" y="5668963"/>
          <p14:tracePt t="34318" x="7937500" y="5664200"/>
          <p14:tracePt t="34335" x="7937500" y="5657850"/>
          <p14:tracePt t="34379" x="7937500" y="5651500"/>
          <p14:tracePt t="34395" x="7943850" y="5646738"/>
          <p14:tracePt t="34403" x="7954963" y="5635625"/>
          <p14:tracePt t="34403" x="7966075" y="5629275"/>
          <p14:tracePt t="34418" x="8012113" y="5600700"/>
          <p14:tracePt t="34418" x="8040688" y="5583238"/>
          <p14:tracePt t="34435" x="8075613" y="5565775"/>
          <p14:tracePt t="34451" x="8097838" y="5561013"/>
          <p14:tracePt t="34468" x="8121650" y="5549900"/>
          <p14:tracePt t="34484" x="8143875" y="5549900"/>
          <p14:tracePt t="34501" x="8183563" y="5532438"/>
          <p14:tracePt t="34518" x="8218488" y="5521325"/>
          <p14:tracePt t="34535" x="8251825" y="5497513"/>
          <p14:tracePt t="34551" x="8264525" y="5492750"/>
          <p14:tracePt t="34618" x="8269288" y="5492750"/>
          <p14:tracePt t="34635" x="8275638" y="5492750"/>
          <p14:tracePt t="34643" x="8286750" y="5486400"/>
          <p14:tracePt t="34651" x="8304213" y="5486400"/>
          <p14:tracePt t="34661" x="8315325" y="5486400"/>
          <p14:tracePt t="34668" x="8326438" y="5480050"/>
          <p14:tracePt t="34684" x="8343900" y="5480050"/>
          <p14:tracePt t="34701" x="8366125" y="5480050"/>
          <p14:tracePt t="34718" x="8401050" y="5480050"/>
          <p14:tracePt t="34735" x="8418513" y="5480050"/>
          <p14:tracePt t="34751" x="8440738" y="5480050"/>
          <p14:tracePt t="34768" x="8447088" y="5480050"/>
          <p14:tracePt t="34835" x="8412163" y="5492750"/>
          <p14:tracePt t="34845" x="8355013" y="5503863"/>
          <p14:tracePt t="34851" x="8166100" y="5543550"/>
          <p14:tracePt t="34862" x="7983538" y="5561013"/>
          <p14:tracePt t="34868" x="7515225" y="5607050"/>
          <p14:tracePt t="34884" x="7011988" y="5657850"/>
          <p14:tracePt t="34901" x="6521450" y="5703888"/>
          <p14:tracePt t="34918" x="6000750" y="5754688"/>
          <p14:tracePt t="34935" x="5537200" y="5789613"/>
          <p14:tracePt t="34951" x="5160963" y="5807075"/>
          <p14:tracePt t="34968" x="4972050" y="5807075"/>
          <p14:tracePt t="34985" x="4892675" y="5807075"/>
          <p14:tracePt t="35001" x="4875213" y="5807075"/>
          <p14:tracePt t="35018" x="4868863" y="5807075"/>
          <p14:tracePt t="35059" x="4864100" y="5807075"/>
          <p14:tracePt t="35068" x="4857750" y="5807075"/>
          <p14:tracePt t="35091" x="4851400" y="5807075"/>
          <p14:tracePt t="35139" x="4840288" y="5807075"/>
          <p14:tracePt t="35148" x="4822825" y="5807075"/>
          <p14:tracePt t="35163" x="4818063" y="5807075"/>
          <p14:tracePt t="35171" x="4811713" y="5807075"/>
          <p14:tracePt t="35179" x="4806950" y="5807075"/>
          <p14:tracePt t="35187" x="4794250" y="5807075"/>
          <p14:tracePt t="35201" x="4783138" y="5807075"/>
          <p14:tracePt t="35259" x="4783138" y="5800725"/>
          <p14:tracePt t="35267" x="4811713" y="5789613"/>
          <p14:tracePt t="35284" x="4835525" y="5783263"/>
          <p14:tracePt t="35287" x="4914900" y="5765800"/>
          <p14:tracePt t="35301" x="5040313" y="5743575"/>
          <p14:tracePt t="35318" x="5165725" y="5737225"/>
          <p14:tracePt t="35335" x="5264150" y="5732463"/>
          <p14:tracePt t="35351" x="5321300" y="5726113"/>
          <p14:tracePt t="35368" x="5332413" y="5726113"/>
          <p14:tracePt t="35611" x="5337175" y="5726113"/>
          <p14:tracePt t="35619" x="5360988" y="5726113"/>
          <p14:tracePt t="35619" x="5468938" y="5726113"/>
          <p14:tracePt t="35635" x="5657850" y="5743575"/>
          <p14:tracePt t="35651" x="5954713" y="5765800"/>
          <p14:tracePt t="35668" x="6235700" y="5783263"/>
          <p14:tracePt t="35684" x="6400800" y="5794375"/>
          <p14:tracePt t="35701" x="6457950" y="5794375"/>
          <p14:tracePt t="35718" x="6475413" y="5794375"/>
          <p14:tracePt t="35734" x="6480175" y="5794375"/>
          <p14:tracePt t="35771" x="6492875" y="5794375"/>
          <p14:tracePt t="35787" x="6497638" y="5794375"/>
          <p14:tracePt t="35787" x="6503988" y="5794375"/>
          <p14:tracePt t="35801" x="6515100" y="5794375"/>
          <p14:tracePt t="35818" x="6521450" y="5794375"/>
          <p14:tracePt t="35834" x="6526213" y="5794375"/>
          <p14:tracePt t="35851" x="6532563" y="5794375"/>
          <p14:tracePt t="35868" x="6543675" y="5794375"/>
          <p14:tracePt t="35884" x="6550025" y="5794375"/>
          <p14:tracePt t="36011" x="6543675" y="5794375"/>
          <p14:tracePt t="36019" x="6532563" y="5794375"/>
          <p14:tracePt t="36027" x="6521450" y="5794375"/>
          <p14:tracePt t="36035" x="6515100" y="5800725"/>
          <p14:tracePt t="36051" x="6508750" y="5800725"/>
          <p14:tracePt t="36219" x="6503988" y="5807075"/>
          <p14:tracePt t="36228" x="6497638" y="5807075"/>
          <p14:tracePt t="36235" x="6486525" y="5811838"/>
          <p14:tracePt t="36259" x="6475413" y="5811838"/>
          <p14:tracePt t="36331" x="6475413" y="5800725"/>
          <p14:tracePt t="36344" x="6480175" y="5794375"/>
          <p14:tracePt t="36346" x="6486525" y="5783263"/>
          <p14:tracePt t="36351" x="6503988" y="5772150"/>
          <p14:tracePt t="36368" x="6526213" y="5754688"/>
          <p14:tracePt t="36384" x="6554788" y="5737225"/>
          <p14:tracePt t="36401" x="6589713" y="5726113"/>
          <p14:tracePt t="36418" x="6618288" y="5715000"/>
          <p14:tracePt t="36434" x="6623050" y="5715000"/>
          <p14:tracePt t="36515" x="6618288" y="5715000"/>
          <p14:tracePt t="36523" x="6611938" y="5715000"/>
          <p14:tracePt t="36531" x="6600825" y="5715000"/>
          <p14:tracePt t="36539" x="6578600" y="5715000"/>
          <p14:tracePt t="36551" x="6537325" y="5708650"/>
          <p14:tracePt t="36568" x="6480175" y="5692775"/>
          <p14:tracePt t="36584" x="6407150" y="5680075"/>
          <p14:tracePt t="36601" x="6337300" y="5675313"/>
          <p14:tracePt t="36618" x="6269038" y="5668963"/>
          <p14:tracePt t="36634" x="6178550" y="5664200"/>
          <p14:tracePt t="36651" x="6103938" y="5664200"/>
          <p14:tracePt t="36668" x="6022975" y="5664200"/>
          <p14:tracePt t="36684" x="5965825" y="5668963"/>
          <p14:tracePt t="36701" x="5937250" y="5668963"/>
          <p14:tracePt t="36718" x="5915025" y="5668963"/>
          <p14:tracePt t="36734" x="5908675" y="5668963"/>
          <p14:tracePt t="36931" x="5915025" y="5668963"/>
          <p14:tracePt t="36937" x="5932488" y="5664200"/>
          <p14:tracePt t="36951" x="5954713" y="5664200"/>
          <p14:tracePt t="36951" x="6029325" y="5657850"/>
          <p14:tracePt t="36968" x="6154738" y="5657850"/>
          <p14:tracePt t="36984" x="6315075" y="5664200"/>
          <p14:tracePt t="37001" x="6554788" y="5675313"/>
          <p14:tracePt t="37018" x="6800850" y="5686425"/>
          <p14:tracePt t="37034" x="7058025" y="5686425"/>
          <p14:tracePt t="37051" x="7183438" y="5692775"/>
          <p14:tracePt t="37068" x="7292975" y="5697538"/>
          <p14:tracePt t="37084" x="7389813" y="5703888"/>
          <p14:tracePt t="37101" x="7480300" y="5708650"/>
          <p14:tracePt t="37118" x="7561263" y="5715000"/>
          <p14:tracePt t="37134" x="7618413" y="5721350"/>
          <p14:tracePt t="37151" x="7658100" y="5721350"/>
          <p14:tracePt t="37168" x="7664450" y="5721350"/>
          <p14:tracePt t="37403" x="7658100" y="5726113"/>
          <p14:tracePt t="37403" x="7646988" y="5726113"/>
          <p14:tracePt t="37418" x="7600950" y="5726113"/>
          <p14:tracePt t="37435" x="7572375" y="5732463"/>
          <p14:tracePt t="37435" x="7504113" y="5743575"/>
          <p14:tracePt t="37451" x="7423150" y="5754688"/>
          <p14:tracePt t="37468" x="7332663" y="5772150"/>
          <p14:tracePt t="37484" x="7229475" y="5789613"/>
          <p14:tracePt t="37501" x="7143750" y="5789613"/>
          <p14:tracePt t="37518" x="7064375" y="5789613"/>
          <p14:tracePt t="37534" x="7011988" y="5778500"/>
          <p14:tracePt t="37551" x="6972300" y="5772150"/>
          <p14:tracePt t="37568" x="6950075" y="5765800"/>
          <p14:tracePt t="37584" x="6932613" y="5765800"/>
          <p14:tracePt t="37601" x="6921500" y="5765800"/>
          <p14:tracePt t="37618" x="6904038" y="5765800"/>
          <p14:tracePt t="37618" x="6886575" y="5761038"/>
          <p14:tracePt t="37635" x="6858000" y="5761038"/>
          <p14:tracePt t="37651" x="6818313" y="5761038"/>
          <p14:tracePt t="37668" x="6789738" y="5761038"/>
          <p14:tracePt t="37684" x="6772275" y="5761038"/>
          <p14:tracePt t="37795" x="6772275" y="5754688"/>
          <p14:tracePt t="37803" x="6800850" y="5749925"/>
          <p14:tracePt t="37810" x="6846888" y="5749925"/>
          <p14:tracePt t="37818" x="6904038" y="5743575"/>
          <p14:tracePt t="37826" x="6972300" y="5737225"/>
          <p14:tracePt t="37834" x="7297738" y="5721350"/>
          <p14:tracePt t="37851" x="7543800" y="5708650"/>
          <p14:tracePt t="37868" x="7697788" y="5703888"/>
          <p14:tracePt t="37884" x="7754938" y="5697538"/>
          <p14:tracePt t="37901" x="7766050" y="5697538"/>
          <p14:tracePt t="38090" x="7761288" y="5703888"/>
          <p14:tracePt t="38098" x="7743825" y="5721350"/>
          <p14:tracePt t="38106" x="7708900" y="5737225"/>
          <p14:tracePt t="38114" x="7651750" y="5765800"/>
          <p14:tracePt t="38122" x="7493000" y="5822950"/>
          <p14:tracePt t="38134" x="7246938" y="5868988"/>
          <p14:tracePt t="38151" x="6954838" y="5886450"/>
          <p14:tracePt t="38168" x="6692900" y="5897563"/>
          <p14:tracePt t="38184" x="6464300" y="5892800"/>
          <p14:tracePt t="38201" x="6189663" y="5886450"/>
          <p14:tracePt t="38217" x="5972175" y="5868988"/>
          <p14:tracePt t="38217" x="5886450" y="5868988"/>
          <p14:tracePt t="38235" x="5772150" y="5868988"/>
          <p14:tracePt t="38251" x="5692775" y="5875338"/>
          <p14:tracePt t="38268" x="5622925" y="5886450"/>
          <p14:tracePt t="38284" x="5572125" y="5892800"/>
          <p14:tracePt t="38301" x="5526088" y="5897563"/>
          <p14:tracePt t="38318" x="5451475" y="5908675"/>
          <p14:tracePt t="38334" x="5372100" y="5921375"/>
          <p14:tracePt t="38351" x="5292725" y="5926138"/>
          <p14:tracePt t="38368" x="5235575" y="5937250"/>
          <p14:tracePt t="38384" x="5189538" y="5943600"/>
          <p14:tracePt t="38401" x="5160963" y="5949950"/>
          <p14:tracePt t="38417" x="5132388" y="5949950"/>
          <p14:tracePt t="38417" x="5121275" y="5949950"/>
          <p14:tracePt t="38435" x="5092700" y="5954713"/>
          <p14:tracePt t="38451" x="5075238" y="5961063"/>
          <p14:tracePt t="38468" x="5064125" y="5961063"/>
          <p14:tracePt t="38746" x="5068888" y="5961063"/>
          <p14:tracePt t="38763" x="5075238" y="5961063"/>
          <p14:tracePt t="38779" x="5080000" y="5961063"/>
          <p14:tracePt t="38798" x="5080000" y="5954713"/>
          <p14:tracePt t="38827" x="5086350" y="5949950"/>
          <p14:tracePt t="38835" x="5097463" y="5949950"/>
          <p14:tracePt t="38835" x="5103813" y="5943600"/>
          <p14:tracePt t="38979" x="5108575" y="5937250"/>
          <p14:tracePt t="38983" x="5121275" y="5926138"/>
          <p14:tracePt t="39003" x="5137150" y="5921375"/>
          <p14:tracePt t="39003" x="5149850" y="5915025"/>
          <p14:tracePt t="39018" x="5194300" y="5897563"/>
          <p14:tracePt t="39034" x="5280025" y="5875338"/>
          <p14:tracePt t="39051" x="5297488" y="5868988"/>
          <p14:tracePt t="39067" x="5308600" y="5864225"/>
          <p14:tracePt t="39084" x="5314950" y="5864225"/>
          <p14:tracePt t="39162" x="5321300" y="5857875"/>
          <p14:tracePt t="39171" x="5321300" y="5851525"/>
          <p14:tracePt t="39178" x="5332413" y="5846763"/>
          <p14:tracePt t="39185" x="5343525" y="5835650"/>
          <p14:tracePt t="39202" x="5400675" y="5800725"/>
          <p14:tracePt t="39234" x="5451475" y="5778500"/>
          <p14:tracePt t="39235" x="5497513" y="5743575"/>
          <p14:tracePt t="39251" x="5537200" y="5726113"/>
          <p14:tracePt t="39267" x="5554663" y="5715000"/>
          <p14:tracePt t="39458" x="5561013" y="5715000"/>
          <p14:tracePt t="39466" x="5583238" y="5703888"/>
          <p14:tracePt t="39484" x="5600700" y="5703888"/>
          <p14:tracePt t="39485" x="5668963" y="5692775"/>
          <p14:tracePt t="39501" x="5749925" y="5686425"/>
          <p14:tracePt t="39518" x="5822950" y="5686425"/>
          <p14:tracePt t="39534" x="5897563" y="5686425"/>
          <p14:tracePt t="39551" x="5965825" y="5686425"/>
          <p14:tracePt t="39567" x="6057900" y="5692775"/>
          <p14:tracePt t="39584" x="6161088" y="5697538"/>
          <p14:tracePt t="39601" x="6269038" y="5708650"/>
          <p14:tracePt t="39617" x="6350000" y="5715000"/>
          <p14:tracePt t="39634" x="6429375" y="5715000"/>
          <p14:tracePt t="39651" x="6469063" y="5721350"/>
          <p14:tracePt t="39667" x="6521450" y="5726113"/>
          <p14:tracePt t="39684" x="6583363" y="5732463"/>
          <p14:tracePt t="39701" x="6640513" y="5737225"/>
          <p14:tracePt t="39718" x="6692900" y="5737225"/>
          <p14:tracePt t="39734" x="6721475" y="5737225"/>
          <p14:tracePt t="39751" x="6732588" y="5737225"/>
          <p14:tracePt t="39768" x="6737350" y="5737225"/>
          <p14:tracePt t="39784" x="6750050" y="5737225"/>
          <p14:tracePt t="39801" x="6754813" y="5737225"/>
          <p14:tracePt t="39834" x="6761163" y="5737225"/>
          <p14:tracePt t="39882" x="6765925" y="5737225"/>
          <p14:tracePt t="39898" x="6772275" y="5737225"/>
          <p14:tracePt t="40067" x="6765925" y="5737225"/>
          <p14:tracePt t="40073" x="6761163" y="5737225"/>
          <p14:tracePt t="40090" x="6750050" y="5737225"/>
          <p14:tracePt t="40098" x="6732588" y="5743575"/>
          <p14:tracePt t="40105" x="6692900" y="5749925"/>
          <p14:tracePt t="40117" x="6629400" y="5749925"/>
          <p14:tracePt t="40134" x="6550025" y="5761038"/>
          <p14:tracePt t="40151" x="6486525" y="5761038"/>
          <p14:tracePt t="40167" x="6440488" y="5761038"/>
          <p14:tracePt t="40184" x="6411913" y="5761038"/>
          <p14:tracePt t="40201" x="6394450" y="5761038"/>
          <p14:tracePt t="40218" x="6389688" y="5761038"/>
          <p14:tracePt t="40331" x="6394450" y="5761038"/>
          <p14:tracePt t="40336" x="6418263" y="5749925"/>
          <p14:tracePt t="40351" x="6440488" y="5743575"/>
          <p14:tracePt t="40351" x="6515100" y="5726113"/>
          <p14:tracePt t="40367" x="6607175" y="5715000"/>
          <p14:tracePt t="40384" x="6686550" y="5708650"/>
          <p14:tracePt t="40401" x="6737350" y="5708650"/>
          <p14:tracePt t="40418" x="6778625" y="5708650"/>
          <p14:tracePt t="40434" x="6783388" y="5708650"/>
          <p14:tracePt t="40538" x="6783388" y="5715000"/>
          <p14:tracePt t="40546" x="6772275" y="5721350"/>
          <p14:tracePt t="40554" x="6761163" y="5732463"/>
          <p14:tracePt t="40562" x="6743700" y="5732463"/>
          <p14:tracePt t="40568" x="6692900" y="5749925"/>
          <p14:tracePt t="40584" x="6611938" y="5761038"/>
          <p14:tracePt t="40601" x="6561138" y="5765800"/>
          <p14:tracePt t="40617" x="6543675" y="5772150"/>
          <p14:tracePt t="40754" x="6550025" y="5772150"/>
          <p14:tracePt t="40762" x="6572250" y="5765800"/>
          <p14:tracePt t="40770" x="6589713" y="5761038"/>
          <p14:tracePt t="40771" x="6618288" y="5754688"/>
          <p14:tracePt t="40784" x="6669088" y="5749925"/>
          <p14:tracePt t="40801" x="6704013" y="5737225"/>
          <p14:tracePt t="40817" x="6726238" y="5737225"/>
          <p14:tracePt t="40954" x="6721475" y="5737225"/>
          <p14:tracePt t="41066" x="6732588" y="5732463"/>
          <p14:tracePt t="41074" x="6750050" y="5732463"/>
          <p14:tracePt t="41082" x="6783388" y="5726113"/>
          <p14:tracePt t="41090" x="6858000" y="5721350"/>
          <p14:tracePt t="41101" x="6950075" y="5721350"/>
          <p14:tracePt t="41117" x="7023100" y="5721350"/>
          <p14:tracePt t="41134" x="7058025" y="5715000"/>
          <p14:tracePt t="41151" x="7075488" y="5715000"/>
          <p14:tracePt t="41187" x="7080250" y="5715000"/>
          <p14:tracePt t="41202" x="7086600" y="5708650"/>
          <p14:tracePt t="41203" x="7104063" y="5708650"/>
          <p14:tracePt t="41217" x="7121525" y="5708650"/>
          <p14:tracePt t="41234" x="7161213" y="5703888"/>
          <p14:tracePt t="41251" x="7183438" y="5703888"/>
          <p14:tracePt t="41267" x="7212013" y="5697538"/>
          <p14:tracePt t="41284" x="7240588" y="5697538"/>
          <p14:tracePt t="41301" x="7251700" y="5692775"/>
          <p14:tracePt t="41418" x="7258050" y="5692775"/>
          <p14:tracePt t="41427" x="7264400" y="5692775"/>
          <p14:tracePt t="41434" x="7275513" y="5692775"/>
          <p14:tracePt t="41435" x="7304088" y="5692775"/>
          <p14:tracePt t="41451" x="7343775" y="5692775"/>
          <p14:tracePt t="41467" x="7407275" y="5692775"/>
          <p14:tracePt t="41484" x="7469188" y="5697538"/>
          <p14:tracePt t="41501" x="7521575" y="5697538"/>
          <p14:tracePt t="41517" x="7566025" y="5697538"/>
          <p14:tracePt t="41534" x="7607300" y="5697538"/>
          <p14:tracePt t="41551" x="7658100" y="5697538"/>
          <p14:tracePt t="41568" x="7721600" y="5697538"/>
          <p14:tracePt t="41584" x="7783513" y="5703888"/>
          <p14:tracePt t="41601" x="7835900" y="5708650"/>
          <p14:tracePt t="41617" x="7864475" y="5708650"/>
          <p14:tracePt t="41617" x="7875588" y="5708650"/>
          <p14:tracePt t="41634" x="7886700" y="5708650"/>
          <p14:tracePt t="41651" x="7897813" y="5708650"/>
          <p14:tracePt t="41667" x="7921625" y="5708650"/>
          <p14:tracePt t="41684" x="7950200" y="5708650"/>
          <p14:tracePt t="41701" x="7972425" y="5708650"/>
          <p14:tracePt t="41717" x="7994650" y="5708650"/>
          <p14:tracePt t="41734" x="8007350" y="5715000"/>
          <p14:tracePt t="41751" x="8012113" y="5715000"/>
          <p14:tracePt t="41767" x="8029575" y="5715000"/>
          <p14:tracePt t="41784" x="8058150" y="5715000"/>
          <p14:tracePt t="41801" x="8097838" y="5721350"/>
          <p14:tracePt t="41817" x="8137525" y="5726113"/>
          <p14:tracePt t="41817" x="8161338" y="5726113"/>
          <p14:tracePt t="41834" x="8183563" y="5726113"/>
          <p14:tracePt t="41851" x="8201025" y="5726113"/>
          <p14:tracePt t="41867" x="8207375" y="5726113"/>
          <p14:tracePt t="41884" x="8223250" y="5726113"/>
          <p14:tracePt t="41901" x="8235950" y="5715000"/>
          <p14:tracePt t="41918" x="8251825" y="5715000"/>
          <p14:tracePt t="41934" x="8275638" y="5703888"/>
          <p14:tracePt t="41950" x="8293100" y="5686425"/>
          <p14:tracePt t="41967" x="8304213" y="5675313"/>
          <p14:tracePt t="41984" x="8308975" y="5664200"/>
          <p14:tracePt t="42001" x="8315325" y="5657850"/>
          <p14:tracePt t="42017" x="8321675" y="5657850"/>
          <p14:tracePt t="42034" x="8321675" y="5646738"/>
          <p14:tracePt t="42051" x="8326438" y="5640388"/>
          <p14:tracePt t="42067" x="8326438" y="5629275"/>
          <p14:tracePt t="42084" x="8321675" y="5611813"/>
          <p14:tracePt t="42101" x="8297863" y="5583238"/>
          <p14:tracePt t="42117" x="8269288" y="5554663"/>
          <p14:tracePt t="42134" x="8229600" y="5537200"/>
          <p14:tracePt t="42151" x="8166100" y="5508625"/>
          <p14:tracePt t="42167" x="8075613" y="5475288"/>
          <p14:tracePt t="42184" x="7972425" y="5440363"/>
          <p14:tracePt t="42201" x="7875588" y="5411788"/>
          <p14:tracePt t="42217" x="7783513" y="5400675"/>
          <p14:tracePt t="42234" x="7651750" y="5394325"/>
          <p14:tracePt t="42251" x="7537450" y="5400675"/>
          <p14:tracePt t="42267" x="7418388" y="5429250"/>
          <p14:tracePt t="42284" x="7275513" y="5468938"/>
          <p14:tracePt t="42301" x="7132638" y="5508625"/>
          <p14:tracePt t="42317" x="7029450" y="5554663"/>
          <p14:tracePt t="42334" x="6983413" y="5594350"/>
          <p14:tracePt t="42351" x="6972300" y="5618163"/>
          <p14:tracePt t="42367" x="6972300" y="5635625"/>
          <p14:tracePt t="42384" x="6972300" y="5646738"/>
          <p14:tracePt t="42401" x="6983413" y="5664200"/>
          <p14:tracePt t="42418" x="7007225" y="5680075"/>
          <p14:tracePt t="42434" x="7115175" y="5726113"/>
          <p14:tracePt t="42451" x="7251700" y="5737225"/>
          <p14:tracePt t="42467" x="7412038" y="5737225"/>
          <p14:tracePt t="42484" x="7612063" y="5697538"/>
          <p14:tracePt t="42501" x="7818438" y="5646738"/>
          <p14:tracePt t="42517" x="7983538" y="5589588"/>
          <p14:tracePt t="42534" x="8097838" y="5561013"/>
          <p14:tracePt t="42551" x="8137525" y="5537200"/>
          <p14:tracePt t="42610" x="8137525" y="5526088"/>
          <p14:tracePt t="42618" x="8132763" y="5514975"/>
          <p14:tracePt t="42627" x="8126413" y="5497513"/>
          <p14:tracePt t="42634" x="8093075" y="5468938"/>
          <p14:tracePt t="42651" x="8064500" y="5464175"/>
          <p14:tracePt t="42651" x="7989888" y="5429250"/>
          <p14:tracePt t="42667" x="7864475" y="5389563"/>
          <p14:tracePt t="42684" x="7704138" y="5354638"/>
          <p14:tracePt t="42700" x="7554913" y="5349875"/>
          <p14:tracePt t="42717" x="7429500" y="5360988"/>
          <p14:tracePt t="42734" x="7315200" y="5407025"/>
          <p14:tracePt t="42751" x="7194550" y="5457825"/>
          <p14:tracePt t="42767" x="7064375" y="5508625"/>
          <p14:tracePt t="42784" x="6943725" y="5554663"/>
          <p14:tracePt t="42801" x="6835775" y="5583238"/>
          <p14:tracePt t="42817" x="6726238" y="5611813"/>
          <p14:tracePt t="42834" x="6635750" y="5646738"/>
          <p14:tracePt t="42851" x="6578600" y="5675313"/>
          <p14:tracePt t="42867" x="6503988" y="5703888"/>
          <p14:tracePt t="42884" x="6411913" y="5726113"/>
          <p14:tracePt t="42901" x="6297613" y="5743575"/>
          <p14:tracePt t="42918" x="6172200" y="5749925"/>
          <p14:tracePt t="42934" x="6046788" y="5749925"/>
          <p14:tracePt t="42951" x="5961063" y="5749925"/>
          <p14:tracePt t="42967" x="5908675" y="5737225"/>
          <p14:tracePt t="42984" x="5880100" y="5721350"/>
          <p14:tracePt t="43000" x="5851525" y="5703888"/>
          <p14:tracePt t="43017" x="5835650" y="5686425"/>
          <p14:tracePt t="43034" x="5818188" y="5668963"/>
          <p14:tracePt t="43051" x="5811838" y="5668963"/>
          <p14:tracePt t="43672" x="0" y="0"/>
        </p14:tracePtLst>
        <p14:tracePtLst>
          <p14:tracePt t="48335" x="6069013" y="1993900"/>
          <p14:tracePt t="48451" x="6069013" y="2006600"/>
          <p14:tracePt t="48461" x="6064250" y="2011363"/>
          <p14:tracePt t="48468" x="6057900" y="2022475"/>
          <p14:tracePt t="48485" x="6029325" y="2063750"/>
          <p14:tracePt t="48501" x="6007100" y="2120900"/>
          <p14:tracePt t="48507" x="5983288" y="2182813"/>
          <p14:tracePt t="48523" x="5965825" y="2268538"/>
          <p14:tracePt t="48539" x="5954713" y="2360613"/>
          <p14:tracePt t="48555" x="5949950" y="2474913"/>
          <p14:tracePt t="48571" x="5937250" y="2589213"/>
          <p14:tracePt t="48587" x="5926138" y="2708275"/>
          <p14:tracePt t="48603" x="5926138" y="2822575"/>
          <p14:tracePt t="48619" x="5937250" y="2949575"/>
          <p14:tracePt t="48619" x="5954713" y="3006725"/>
          <p14:tracePt t="48635" x="6000750" y="3121025"/>
          <p14:tracePt t="48659" x="6040438" y="3211513"/>
          <p14:tracePt t="48668" x="6097588" y="3268663"/>
          <p14:tracePt t="48691" x="6178550" y="3325813"/>
          <p14:tracePt t="48701" x="6308725" y="3382963"/>
          <p14:tracePt t="48735" x="6486525" y="3446463"/>
          <p14:tracePt t="48751" x="6715125" y="3521075"/>
          <p14:tracePt t="48755" x="6972300" y="3600450"/>
          <p14:tracePt t="48768" x="7240588" y="3668713"/>
          <p14:tracePt t="48785" x="7508875" y="3692525"/>
          <p14:tracePt t="48801" x="7750175" y="3657600"/>
          <p14:tracePt t="48818" x="8029575" y="3497263"/>
          <p14:tracePt t="48835" x="8178800" y="3343275"/>
          <p14:tracePt t="48851" x="8247063" y="3194050"/>
          <p14:tracePt t="48868" x="8251825" y="3086100"/>
          <p14:tracePt t="48885" x="8207375" y="2982913"/>
          <p14:tracePt t="48901" x="8137525" y="2908300"/>
          <p14:tracePt t="48918" x="8047038" y="2846388"/>
          <p14:tracePt t="48935" x="7908925" y="2771775"/>
          <p14:tracePt t="48951" x="7743825" y="2708275"/>
          <p14:tracePt t="48968" x="7504113" y="2646363"/>
          <p14:tracePt t="48985" x="7223125" y="2582863"/>
          <p14:tracePt t="49001" x="6972300" y="2560638"/>
          <p14:tracePt t="49018" x="6611938" y="2549525"/>
          <p14:tracePt t="49035" x="6451600" y="2565400"/>
          <p14:tracePt t="49051" x="6286500" y="2589213"/>
          <p14:tracePt t="49068" x="6165850" y="2628900"/>
          <p14:tracePt t="49084" x="6097588" y="2679700"/>
          <p14:tracePt t="49101" x="6080125" y="2743200"/>
          <p14:tracePt t="49118" x="6057900" y="2822575"/>
          <p14:tracePt t="49135" x="6051550" y="2908300"/>
          <p14:tracePt t="49151" x="6051550" y="2965450"/>
          <p14:tracePt t="49168" x="6057900" y="3000375"/>
          <p14:tracePt t="49184" x="6080125" y="3040063"/>
          <p14:tracePt t="49201" x="6149975" y="3114675"/>
          <p14:tracePt t="49218" x="6257925" y="3200400"/>
          <p14:tracePt t="49218" x="6332538" y="3240088"/>
          <p14:tracePt t="49235" x="6526213" y="3325813"/>
          <p14:tracePt t="49251" x="6715125" y="3354388"/>
          <p14:tracePt t="49268" x="6892925" y="3343275"/>
          <p14:tracePt t="49285" x="7035800" y="3275013"/>
          <p14:tracePt t="49301" x="7150100" y="3200400"/>
          <p14:tracePt t="49318" x="7229475" y="3121025"/>
          <p14:tracePt t="49335" x="7235825" y="3079750"/>
          <p14:tracePt t="49351" x="7235825" y="3063875"/>
          <p14:tracePt t="49368" x="7207250" y="3035300"/>
          <p14:tracePt t="49385" x="7150100" y="2994025"/>
          <p14:tracePt t="49401" x="7064375" y="2943225"/>
          <p14:tracePt t="49418" x="6892925" y="2863850"/>
          <p14:tracePt t="49435" x="6789738" y="2835275"/>
          <p14:tracePt t="49451" x="6721475" y="2822575"/>
          <p14:tracePt t="49468" x="6675438" y="2822575"/>
          <p14:tracePt t="49485" x="6629400" y="2840038"/>
          <p14:tracePt t="49501" x="6561138" y="2874963"/>
          <p14:tracePt t="49518" x="6480175" y="2921000"/>
          <p14:tracePt t="49535" x="6429375" y="2965450"/>
          <p14:tracePt t="49551" x="6411913" y="3000375"/>
          <p14:tracePt t="49568" x="6407150" y="3022600"/>
          <p14:tracePt t="49584" x="6407150" y="3051175"/>
          <p14:tracePt t="49601" x="6411913" y="3074988"/>
          <p14:tracePt t="49618" x="6435725" y="3092450"/>
          <p14:tracePt t="49618" x="6451600" y="3097213"/>
          <p14:tracePt t="49635" x="6526213" y="3125788"/>
          <p14:tracePt t="49651" x="6664325" y="3143250"/>
          <p14:tracePt t="49668" x="6851650" y="3136900"/>
          <p14:tracePt t="49685" x="7121525" y="3079750"/>
          <p14:tracePt t="49701" x="7326313" y="3017838"/>
          <p14:tracePt t="49718" x="7435850" y="2978150"/>
          <p14:tracePt t="49735" x="7469188" y="2965450"/>
          <p14:tracePt t="49751" x="7475538" y="2954338"/>
          <p14:tracePt t="49768" x="7475538" y="2943225"/>
          <p14:tracePt t="49784" x="7475538" y="2936875"/>
          <p14:tracePt t="49801" x="7475538" y="2925763"/>
          <p14:tracePt t="49818" x="7475538" y="2914650"/>
          <p14:tracePt t="49818" x="7464425" y="2903538"/>
          <p14:tracePt t="49835" x="7423150" y="2886075"/>
          <p14:tracePt t="49851" x="7350125" y="2851150"/>
          <p14:tracePt t="49868" x="7251700" y="2822575"/>
          <p14:tracePt t="49885" x="7172325" y="2800350"/>
          <p14:tracePt t="49901" x="7121525" y="2782888"/>
          <p14:tracePt t="49918" x="7075488" y="2778125"/>
          <p14:tracePt t="49934" x="7035800" y="2771775"/>
          <p14:tracePt t="49951" x="6989763" y="2765425"/>
          <p14:tracePt t="49968" x="6950075" y="2771775"/>
          <p14:tracePt t="49985" x="6904038" y="2794000"/>
          <p14:tracePt t="50001" x="6846888" y="2817813"/>
          <p14:tracePt t="50018" x="6772275" y="2886075"/>
          <p14:tracePt t="50035" x="6737350" y="2921000"/>
          <p14:tracePt t="50051" x="6726238" y="2943225"/>
          <p14:tracePt t="50068" x="6726238" y="2971800"/>
          <p14:tracePt t="50084" x="6726238" y="3006725"/>
          <p14:tracePt t="50101" x="6743700" y="3046413"/>
          <p14:tracePt t="50118" x="6772275" y="3092450"/>
          <p14:tracePt t="50134" x="6811963" y="3121025"/>
          <p14:tracePt t="50151" x="6869113" y="3154363"/>
          <p14:tracePt t="50168" x="6961188" y="3178175"/>
          <p14:tracePt t="50184" x="7069138" y="3178175"/>
          <p14:tracePt t="50201" x="7189788" y="3154363"/>
          <p14:tracePt t="50218" x="7269163" y="3114675"/>
          <p14:tracePt t="50234" x="7332663" y="3068638"/>
          <p14:tracePt t="50251" x="7350125" y="3035300"/>
          <p14:tracePt t="50268" x="7350125" y="3006725"/>
          <p14:tracePt t="50285" x="7350125" y="2954338"/>
          <p14:tracePt t="50301" x="7337425" y="2908300"/>
          <p14:tracePt t="50318" x="7308850" y="2874963"/>
          <p14:tracePt t="50334" x="7269163" y="2840038"/>
          <p14:tracePt t="50352" x="7207250" y="2800350"/>
          <p14:tracePt t="50368" x="7121525" y="2771775"/>
          <p14:tracePt t="50384" x="7023100" y="2736850"/>
          <p14:tracePt t="50401" x="6926263" y="2720975"/>
          <p14:tracePt t="50418" x="6858000" y="2720975"/>
          <p14:tracePt t="50434" x="6789738" y="2720975"/>
          <p14:tracePt t="50451" x="6761163" y="2725738"/>
          <p14:tracePt t="50468" x="6737350" y="2743200"/>
          <p14:tracePt t="50485" x="6715125" y="2754313"/>
          <p14:tracePt t="50501" x="6704013" y="2765425"/>
          <p14:tracePt t="50518" x="6680200" y="2789238"/>
          <p14:tracePt t="50535" x="6664325" y="2817813"/>
          <p14:tracePt t="50551" x="6651625" y="2863850"/>
          <p14:tracePt t="50568" x="6646863" y="2925763"/>
          <p14:tracePt t="50585" x="6646863" y="3000375"/>
          <p14:tracePt t="50601" x="6664325" y="3074988"/>
          <p14:tracePt t="50618" x="6704013" y="3121025"/>
          <p14:tracePt t="50635" x="6765925" y="3160713"/>
          <p14:tracePt t="50652" x="6840538" y="3171825"/>
          <p14:tracePt t="50668" x="6943725" y="3160713"/>
          <p14:tracePt t="50685" x="7064375" y="3125788"/>
          <p14:tracePt t="50701" x="7183438" y="3074988"/>
          <p14:tracePt t="50718" x="7286625" y="3011488"/>
          <p14:tracePt t="50734" x="7332663" y="2960688"/>
          <p14:tracePt t="50751" x="7332663" y="2936875"/>
          <p14:tracePt t="50768" x="7332663" y="2914650"/>
          <p14:tracePt t="50785" x="7332663" y="2897188"/>
          <p14:tracePt t="50801" x="7304088" y="2874963"/>
          <p14:tracePt t="50818" x="7264400" y="2840038"/>
          <p14:tracePt t="50834" x="7132638" y="2800350"/>
          <p14:tracePt t="50851" x="6994525" y="2765425"/>
          <p14:tracePt t="50868" x="6869113" y="2754313"/>
          <p14:tracePt t="50885" x="6772275" y="2754313"/>
          <p14:tracePt t="50901" x="6704013" y="2760663"/>
          <p14:tracePt t="50918" x="6646863" y="2782888"/>
          <p14:tracePt t="50934" x="6594475" y="2800350"/>
          <p14:tracePt t="50951" x="6565900" y="2817813"/>
          <p14:tracePt t="50968" x="6550025" y="2840038"/>
          <p14:tracePt t="50985" x="6537325" y="2874963"/>
          <p14:tracePt t="51001" x="6515100" y="2914650"/>
          <p14:tracePt t="51018" x="6508750" y="2954338"/>
          <p14:tracePt t="51018" x="6508750" y="2978150"/>
          <p14:tracePt t="51035" x="6508750" y="3046413"/>
          <p14:tracePt t="51052" x="6532563" y="3103563"/>
          <p14:tracePt t="51068" x="6565900" y="3165475"/>
          <p14:tracePt t="51085" x="6635750" y="3222625"/>
          <p14:tracePt t="51101" x="6704013" y="3257550"/>
          <p14:tracePt t="51118" x="6783388" y="3286125"/>
          <p14:tracePt t="51134" x="6892925" y="3286125"/>
          <p14:tracePt t="51151" x="7000875" y="3251200"/>
          <p14:tracePt t="51168" x="7092950" y="3200400"/>
          <p14:tracePt t="51185" x="7154863" y="3149600"/>
          <p14:tracePt t="51201" x="7183438" y="3103563"/>
          <p14:tracePt t="51218" x="7189788" y="3063875"/>
          <p14:tracePt t="51234" x="7178675" y="3006725"/>
          <p14:tracePt t="51251" x="7161213" y="2965450"/>
          <p14:tracePt t="51268" x="7115175" y="2925763"/>
          <p14:tracePt t="51284" x="7058025" y="2874963"/>
          <p14:tracePt t="51301" x="6978650" y="2828925"/>
          <p14:tracePt t="51318" x="6869113" y="2782888"/>
          <p14:tracePt t="51334" x="6765925" y="2760663"/>
          <p14:tracePt t="51351" x="6651625" y="2736850"/>
          <p14:tracePt t="51368" x="6550025" y="2736850"/>
          <p14:tracePt t="51384" x="6480175" y="2743200"/>
          <p14:tracePt t="51401" x="6435725" y="2765425"/>
          <p14:tracePt t="51418" x="6411913" y="2782888"/>
          <p14:tracePt t="51434" x="6400800" y="2817813"/>
          <p14:tracePt t="51451" x="6400800" y="2851150"/>
          <p14:tracePt t="51468" x="6411913" y="2908300"/>
          <p14:tracePt t="51484" x="6457950" y="2989263"/>
          <p14:tracePt t="51501" x="6521450" y="3074988"/>
          <p14:tracePt t="51518" x="6623050" y="3143250"/>
          <p14:tracePt t="51534" x="6761163" y="3194050"/>
          <p14:tracePt t="51551" x="6926263" y="3206750"/>
          <p14:tracePt t="51568" x="7097713" y="3200400"/>
          <p14:tracePt t="51584" x="7275513" y="3149600"/>
          <p14:tracePt t="51601" x="7423150" y="3092450"/>
          <p14:tracePt t="51618" x="7493000" y="3057525"/>
          <p14:tracePt t="51634" x="7504113" y="3022600"/>
          <p14:tracePt t="51651" x="7504113" y="3006725"/>
          <p14:tracePt t="51668" x="7504113" y="2994025"/>
          <p14:tracePt t="51684" x="7493000" y="2978150"/>
          <p14:tracePt t="51701" x="7446963" y="2949575"/>
          <p14:tracePt t="51718" x="7361238" y="2921000"/>
          <p14:tracePt t="51734" x="7218363" y="2879725"/>
          <p14:tracePt t="51751" x="7011988" y="2863850"/>
          <p14:tracePt t="51768" x="6743700" y="2835275"/>
          <p14:tracePt t="51784" x="6497638" y="2828925"/>
          <p14:tracePt t="51801" x="6337300" y="2828925"/>
          <p14:tracePt t="51818" x="6246813" y="2857500"/>
          <p14:tracePt t="51834" x="6218238" y="2892425"/>
          <p14:tracePt t="51851" x="6218238" y="2921000"/>
          <p14:tracePt t="51868" x="6218238" y="2949575"/>
          <p14:tracePt t="51884" x="6235700" y="2978150"/>
          <p14:tracePt t="51901" x="6280150" y="3011488"/>
          <p14:tracePt t="51918" x="6389688" y="3063875"/>
          <p14:tracePt t="51934" x="6578600" y="3097213"/>
          <p14:tracePt t="51951" x="6807200" y="3103563"/>
          <p14:tracePt t="51968" x="7007225" y="3074988"/>
          <p14:tracePt t="51984" x="7154863" y="3011488"/>
          <p14:tracePt t="52002" x="7251700" y="2960688"/>
          <p14:tracePt t="52018" x="7297738" y="2914650"/>
          <p14:tracePt t="52018" x="7297738" y="2903538"/>
          <p14:tracePt t="52035" x="7297738" y="2868613"/>
          <p14:tracePt t="52051" x="7286625" y="2835275"/>
          <p14:tracePt t="52068" x="7251700" y="2794000"/>
          <p14:tracePt t="52084" x="7183438" y="2749550"/>
          <p14:tracePt t="52101" x="7075488" y="2697163"/>
          <p14:tracePt t="52118" x="6932613" y="2646363"/>
          <p14:tracePt t="52134" x="6732588" y="2600325"/>
          <p14:tracePt t="52151" x="6508750" y="2571750"/>
          <p14:tracePt t="52168" x="6280150" y="2560638"/>
          <p14:tracePt t="52184" x="6115050" y="2565400"/>
          <p14:tracePt t="52201" x="6011863" y="2600325"/>
          <p14:tracePt t="52218" x="5961063" y="2635250"/>
          <p14:tracePt t="52218" x="5954713" y="2651125"/>
          <p14:tracePt t="52235" x="5943600" y="2686050"/>
          <p14:tracePt t="52251" x="5937250" y="2714625"/>
          <p14:tracePt t="52268" x="5937250" y="2743200"/>
          <p14:tracePt t="52284" x="5943600" y="2760663"/>
          <p14:tracePt t="52301" x="5961063" y="2789238"/>
          <p14:tracePt t="52318" x="5983288" y="2811463"/>
          <p14:tracePt t="52334" x="6000750" y="2828925"/>
          <p14:tracePt t="52351" x="6007100" y="2840038"/>
          <p14:tracePt t="52368" x="6011863" y="2840038"/>
          <p14:tracePt t="52555" x="5994400" y="2840038"/>
          <p14:tracePt t="52563" x="5961063" y="2822575"/>
          <p14:tracePt t="52570" x="5897563" y="2794000"/>
          <p14:tracePt t="52584" x="5829300" y="2760663"/>
          <p14:tracePt t="52584" x="0" y="0"/>
        </p14:tracePtLst>
        <p14:tracePtLst>
          <p14:tracePt t="56712" x="3417888" y="3246438"/>
          <p14:tracePt t="56866" x="3411538" y="3246438"/>
          <p14:tracePt t="56882" x="3400425" y="3246438"/>
          <p14:tracePt t="56890" x="3354388" y="3240088"/>
          <p14:tracePt t="56906" x="3297238" y="3217863"/>
          <p14:tracePt t="56922" x="3222625" y="3200400"/>
          <p14:tracePt t="56938" x="3154363" y="3178175"/>
          <p14:tracePt t="56951" x="3074988" y="3160713"/>
          <p14:tracePt t="56967" x="2982913" y="3136900"/>
          <p14:tracePt t="56984" x="2863850" y="3108325"/>
          <p14:tracePt t="57001" x="2736850" y="3079750"/>
          <p14:tracePt t="57017" x="2611438" y="3046413"/>
          <p14:tracePt t="57034" x="2435225" y="3000375"/>
          <p14:tracePt t="57051" x="2320925" y="2978150"/>
          <p14:tracePt t="57067" x="2200275" y="2960688"/>
          <p14:tracePt t="57084" x="2074863" y="2949575"/>
          <p14:tracePt t="57100" x="1960563" y="2932113"/>
          <p14:tracePt t="57118" x="1863725" y="2925763"/>
          <p14:tracePt t="57134" x="1760538" y="2921000"/>
          <p14:tracePt t="57151" x="1646238" y="2908300"/>
          <p14:tracePt t="57167" x="1549400" y="2908300"/>
          <p14:tracePt t="57184" x="1457325" y="2903538"/>
          <p14:tracePt t="57201" x="1365250" y="2903538"/>
          <p14:tracePt t="57217" x="1292225" y="2903538"/>
          <p14:tracePt t="57234" x="1160463" y="2921000"/>
          <p14:tracePt t="57251" x="1063625" y="2932113"/>
          <p14:tracePt t="57267" x="982663" y="2943225"/>
          <p14:tracePt t="57284" x="914400" y="2965450"/>
          <p14:tracePt t="57301" x="863600" y="2989263"/>
          <p14:tracePt t="57317" x="817563" y="3017838"/>
          <p14:tracePt t="57334" x="760413" y="3057525"/>
          <p14:tracePt t="57351" x="703263" y="3108325"/>
          <p14:tracePt t="57367" x="646113" y="3154363"/>
          <p14:tracePt t="57384" x="593725" y="3200400"/>
          <p14:tracePt t="57401" x="554038" y="3235325"/>
          <p14:tracePt t="57417" x="531813" y="3275013"/>
          <p14:tracePt t="57434" x="508000" y="3332163"/>
          <p14:tracePt t="57451" x="485775" y="3382963"/>
          <p14:tracePt t="57467" x="463550" y="3422650"/>
          <p14:tracePt t="57484" x="439738" y="3463925"/>
          <p14:tracePt t="57501" x="434975" y="3492500"/>
          <p14:tracePt t="57517" x="428625" y="3521075"/>
          <p14:tracePt t="57534" x="428625" y="3543300"/>
          <p14:tracePt t="57551" x="434975" y="3565525"/>
          <p14:tracePt t="57567" x="439738" y="3578225"/>
          <p14:tracePt t="57584" x="446088" y="3589338"/>
          <p14:tracePt t="57601" x="446088" y="3600450"/>
          <p14:tracePt t="57617" x="450850" y="3617913"/>
          <p14:tracePt t="57617" x="463550" y="3629025"/>
          <p14:tracePt t="57634" x="474663" y="3651250"/>
          <p14:tracePt t="57651" x="496888" y="3692525"/>
          <p14:tracePt t="57667" x="525463" y="3725863"/>
          <p14:tracePt t="57684" x="571500" y="3765550"/>
          <p14:tracePt t="57701" x="611188" y="3806825"/>
          <p14:tracePt t="57717" x="668338" y="3846513"/>
          <p14:tracePt t="57734" x="742950" y="3897313"/>
          <p14:tracePt t="57751" x="846138" y="3943350"/>
          <p14:tracePt t="57767" x="965200" y="3994150"/>
          <p14:tracePt t="57784" x="1074738" y="4040188"/>
          <p14:tracePt t="57801" x="1171575" y="4068763"/>
          <p14:tracePt t="57817" x="1336675" y="4114800"/>
          <p14:tracePt t="57834" x="1463675" y="4149725"/>
          <p14:tracePt t="57851" x="1622425" y="4165600"/>
          <p14:tracePt t="57868" x="1800225" y="4165600"/>
          <p14:tracePt t="57884" x="1954213" y="4165600"/>
          <p14:tracePt t="57901" x="2097088" y="4160838"/>
          <p14:tracePt t="57917" x="2228850" y="4132263"/>
          <p14:tracePt t="57934" x="2365375" y="4086225"/>
          <p14:tracePt t="57950" x="2520950" y="4029075"/>
          <p14:tracePt t="57967" x="2679700" y="3960813"/>
          <p14:tracePt t="57984" x="2800350" y="3892550"/>
          <p14:tracePt t="58001" x="2903538" y="3817938"/>
          <p14:tracePt t="58017" x="2982913" y="3760788"/>
          <p14:tracePt t="58017" x="3017838" y="3736975"/>
          <p14:tracePt t="58034" x="3068638" y="3686175"/>
          <p14:tracePt t="58051" x="3108325" y="3640138"/>
          <p14:tracePt t="58067" x="3132138" y="3611563"/>
          <p14:tracePt t="58084" x="3154363" y="3582988"/>
          <p14:tracePt t="58101" x="3160713" y="3560763"/>
          <p14:tracePt t="58117" x="3165475" y="3549650"/>
          <p14:tracePt t="58134" x="3165475" y="3525838"/>
          <p14:tracePt t="58151" x="3165475" y="3503613"/>
          <p14:tracePt t="58167" x="3160713" y="3475038"/>
          <p14:tracePt t="58184" x="3154363" y="3457575"/>
          <p14:tracePt t="58201" x="3136900" y="3435350"/>
          <p14:tracePt t="58217" x="3108325" y="3406775"/>
          <p14:tracePt t="58217" x="3086100" y="3382963"/>
          <p14:tracePt t="58234" x="3017838" y="3336925"/>
          <p14:tracePt t="58251" x="2921000" y="3286125"/>
          <p14:tracePt t="58267" x="2817813" y="3228975"/>
          <p14:tracePt t="58284" x="2703513" y="3182938"/>
          <p14:tracePt t="58301" x="2578100" y="3132138"/>
          <p14:tracePt t="58317" x="2451100" y="3079750"/>
          <p14:tracePt t="58334" x="2320925" y="3035300"/>
          <p14:tracePt t="58350" x="2171700" y="2989263"/>
          <p14:tracePt t="58367" x="2011363" y="2949575"/>
          <p14:tracePt t="58383" x="1863725" y="2914650"/>
          <p14:tracePt t="58401" x="1731963" y="2903538"/>
          <p14:tracePt t="58417" x="1606550" y="2892425"/>
          <p14:tracePt t="58417" x="1543050" y="2892425"/>
          <p14:tracePt t="58434" x="1400175" y="2886075"/>
          <p14:tracePt t="58451" x="1279525" y="2886075"/>
          <p14:tracePt t="58468" x="1143000" y="2886075"/>
          <p14:tracePt t="58484" x="1028700" y="2903538"/>
          <p14:tracePt t="58501" x="936625" y="2921000"/>
          <p14:tracePt t="58517" x="863600" y="2943225"/>
          <p14:tracePt t="58534" x="800100" y="2971800"/>
          <p14:tracePt t="58551" x="731838" y="3000375"/>
          <p14:tracePt t="58568" x="663575" y="3028950"/>
          <p14:tracePt t="58584" x="611188" y="3068638"/>
          <p14:tracePt t="58601" x="560388" y="3103563"/>
          <p14:tracePt t="58617" x="531813" y="3154363"/>
          <p14:tracePt t="58617" x="520700" y="3178175"/>
          <p14:tracePt t="58634" x="503238" y="3228975"/>
          <p14:tracePt t="58651" x="485775" y="3279775"/>
          <p14:tracePt t="58667" x="485775" y="3325813"/>
          <p14:tracePt t="58684" x="485775" y="3371850"/>
          <p14:tracePt t="58701" x="485775" y="3422650"/>
          <p14:tracePt t="58717" x="514350" y="3497263"/>
          <p14:tracePt t="58734" x="554038" y="3589338"/>
          <p14:tracePt t="58750" x="622300" y="3679825"/>
          <p14:tracePt t="58767" x="714375" y="3778250"/>
          <p14:tracePt t="58784" x="800100" y="3868738"/>
          <p14:tracePt t="58801" x="903288" y="3949700"/>
          <p14:tracePt t="58817" x="1046163" y="4051300"/>
          <p14:tracePt t="58834" x="1154113" y="4108450"/>
          <p14:tracePt t="58851" x="1263650" y="4143375"/>
          <p14:tracePt t="58867" x="1371600" y="4183063"/>
          <p14:tracePt t="58884" x="1503363" y="4206875"/>
          <p14:tracePt t="58901" x="1651000" y="4222750"/>
          <p14:tracePt t="58917" x="1800225" y="4246563"/>
          <p14:tracePt t="58934" x="1954213" y="4264025"/>
          <p14:tracePt t="58951" x="2114550" y="4268788"/>
          <p14:tracePt t="58967" x="2336800" y="4268788"/>
          <p14:tracePt t="58984" x="2617788" y="4217988"/>
          <p14:tracePt t="59001" x="2857500" y="4143375"/>
          <p14:tracePt t="59017" x="3057525" y="4064000"/>
          <p14:tracePt t="59017" x="3136900" y="4022725"/>
          <p14:tracePt t="59035" x="3275013" y="3954463"/>
          <p14:tracePt t="59050" x="3371850" y="3892550"/>
          <p14:tracePt t="59068" x="3446463" y="3840163"/>
          <p14:tracePt t="59085" x="3497263" y="3783013"/>
          <p14:tracePt t="59102" x="3525838" y="3736975"/>
          <p14:tracePt t="59118" x="3543300" y="3697288"/>
          <p14:tracePt t="59135" x="3549650" y="3663950"/>
          <p14:tracePt t="59152" x="3549650" y="3629025"/>
          <p14:tracePt t="59169" x="3549650" y="3600450"/>
          <p14:tracePt t="59185" x="3525838" y="3565525"/>
          <p14:tracePt t="59202" x="3486150" y="3532188"/>
          <p14:tracePt t="59218" x="3406775" y="3475038"/>
          <p14:tracePt t="59218" x="3349625" y="3451225"/>
          <p14:tracePt t="59235" x="3206750" y="3378200"/>
          <p14:tracePt t="59251" x="3000375" y="3292475"/>
          <p14:tracePt t="59268" x="2778125" y="3200400"/>
          <p14:tracePt t="59285" x="2606675" y="3136900"/>
          <p14:tracePt t="59302" x="2446338" y="3097213"/>
          <p14:tracePt t="59318" x="2279650" y="3051175"/>
          <p14:tracePt t="59335" x="2097088" y="3011488"/>
          <p14:tracePt t="59351" x="1920875" y="2994025"/>
          <p14:tracePt t="59368" x="1714500" y="2971800"/>
          <p14:tracePt t="59385" x="1497013" y="2949575"/>
          <p14:tracePt t="59401" x="1292225" y="2936875"/>
          <p14:tracePt t="59418" x="1136650" y="2925763"/>
          <p14:tracePt t="59435" x="965200" y="2925763"/>
          <p14:tracePt t="59452" x="885825" y="2932113"/>
          <p14:tracePt t="59468" x="822325" y="2949575"/>
          <p14:tracePt t="59485" x="765175" y="2971800"/>
          <p14:tracePt t="59501" x="714375" y="3000375"/>
          <p14:tracePt t="59518" x="650875" y="3035300"/>
          <p14:tracePt t="59535" x="600075" y="3063875"/>
          <p14:tracePt t="59552" x="554038" y="3114675"/>
          <p14:tracePt t="59568" x="525463" y="3160713"/>
          <p14:tracePt t="59585" x="508000" y="3235325"/>
          <p14:tracePt t="59601" x="503238" y="3314700"/>
          <p14:tracePt t="59618" x="496888" y="3389313"/>
          <p14:tracePt t="59635" x="496888" y="3486150"/>
          <p14:tracePt t="59652" x="508000" y="3549650"/>
          <p14:tracePt t="59668" x="531813" y="3617913"/>
          <p14:tracePt t="59685" x="565150" y="3686175"/>
          <p14:tracePt t="59701" x="606425" y="3749675"/>
          <p14:tracePt t="59718" x="646113" y="3811588"/>
          <p14:tracePt t="59735" x="692150" y="3863975"/>
          <p14:tracePt t="59752" x="731838" y="3903663"/>
          <p14:tracePt t="59768" x="788988" y="3943350"/>
          <p14:tracePt t="59785" x="879475" y="3983038"/>
          <p14:tracePt t="59802" x="1022350" y="4029075"/>
          <p14:tracePt t="59818" x="1246188" y="4086225"/>
          <p14:tracePt t="59835" x="1674813" y="4165600"/>
          <p14:tracePt t="59852" x="1960563" y="4200525"/>
          <p14:tracePt t="59868" x="2263775" y="4222750"/>
          <p14:tracePt t="59885" x="2549525" y="4222750"/>
          <p14:tracePt t="59902" x="2863850" y="4194175"/>
          <p14:tracePt t="59918" x="3178175" y="4132263"/>
          <p14:tracePt t="59935" x="3446463" y="4064000"/>
          <p14:tracePt t="59952" x="3686175" y="3989388"/>
          <p14:tracePt t="59968" x="3897313" y="3925888"/>
          <p14:tracePt t="59985" x="4046538" y="3886200"/>
          <p14:tracePt t="60002" x="4165600" y="3835400"/>
          <p14:tracePt t="60018" x="4246563" y="3789363"/>
          <p14:tracePt t="60035" x="4332288" y="3708400"/>
          <p14:tracePt t="60052" x="4349750" y="3679825"/>
          <p14:tracePt t="60068" x="4354513" y="3668713"/>
          <p14:tracePt t="60085" x="4354513" y="3657600"/>
          <p14:tracePt t="60101" x="4349750" y="3635375"/>
          <p14:tracePt t="60118" x="4337050" y="3606800"/>
          <p14:tracePt t="60135" x="4314825" y="3565525"/>
          <p14:tracePt t="60152" x="4264025" y="3508375"/>
          <p14:tracePt t="60169" x="4183063" y="3440113"/>
          <p14:tracePt t="60185" x="4079875" y="3365500"/>
          <p14:tracePt t="60201" x="3960813" y="3297238"/>
          <p14:tracePt t="60218" x="3829050" y="3240088"/>
          <p14:tracePt t="60235" x="3635375" y="3171825"/>
          <p14:tracePt t="60252" x="3492500" y="3121025"/>
          <p14:tracePt t="60268" x="3332163" y="3068638"/>
          <p14:tracePt t="60285" x="3182938" y="3035300"/>
          <p14:tracePt t="60301" x="3040063" y="3000375"/>
          <p14:tracePt t="60318" x="2921000" y="2982913"/>
          <p14:tracePt t="60335" x="2817813" y="2965450"/>
          <p14:tracePt t="60352" x="2708275" y="2960688"/>
          <p14:tracePt t="60368" x="2582863" y="2954338"/>
          <p14:tracePt t="60385" x="2457450" y="2954338"/>
          <p14:tracePt t="60401" x="2332038" y="2954338"/>
          <p14:tracePt t="60418" x="2228850" y="2960688"/>
          <p14:tracePt t="60435" x="2074863" y="2982913"/>
          <p14:tracePt t="60452" x="1965325" y="3000375"/>
          <p14:tracePt t="60469" x="1857375" y="3022600"/>
          <p14:tracePt t="60485" x="1760538" y="3046413"/>
          <p14:tracePt t="60501" x="1663700" y="3079750"/>
          <p14:tracePt t="60518" x="1593850" y="3114675"/>
          <p14:tracePt t="60535" x="1543050" y="3149600"/>
          <p14:tracePt t="60551" x="1497013" y="3189288"/>
          <p14:tracePt t="60568" x="1450975" y="3222625"/>
          <p14:tracePt t="60585" x="1417638" y="3268663"/>
          <p14:tracePt t="60601" x="1382713" y="3308350"/>
          <p14:tracePt t="60618" x="1349375" y="3343275"/>
          <p14:tracePt t="60635" x="1314450" y="3382963"/>
          <p14:tracePt t="60652" x="1296988" y="3406775"/>
          <p14:tracePt t="60668" x="1279525" y="3422650"/>
          <p14:tracePt t="60685" x="1263650" y="3451225"/>
          <p14:tracePt t="60701" x="1235075" y="3475038"/>
          <p14:tracePt t="60718" x="1217613" y="3497263"/>
          <p14:tracePt t="60735" x="1193800" y="3514725"/>
          <p14:tracePt t="60751" x="1177925" y="3532188"/>
          <p14:tracePt t="60768" x="1165225" y="3543300"/>
          <p14:tracePt t="60785" x="1154113" y="3565525"/>
          <p14:tracePt t="60801" x="1154113" y="3594100"/>
          <p14:tracePt t="60818" x="1154113" y="3629025"/>
          <p14:tracePt t="60835" x="1165225" y="3675063"/>
          <p14:tracePt t="60852" x="1177925" y="3708400"/>
          <p14:tracePt t="60868" x="1200150" y="3736975"/>
          <p14:tracePt t="60885" x="1228725" y="3778250"/>
          <p14:tracePt t="60901" x="1279525" y="3822700"/>
          <p14:tracePt t="60918" x="1320800" y="3851275"/>
          <p14:tracePt t="60935" x="1360488" y="3875088"/>
          <p14:tracePt t="60951" x="1389063" y="3886200"/>
          <p14:tracePt t="60968" x="1411288" y="3897313"/>
          <p14:tracePt t="61003" x="1422400" y="3897313"/>
          <p14:tracePt t="61875" x="1439863" y="3903663"/>
          <p14:tracePt t="61883" x="1463675" y="3908425"/>
          <p14:tracePt t="61891" x="1606550" y="3949700"/>
          <p14:tracePt t="61902" x="1949450" y="4017963"/>
          <p14:tracePt t="61918" x="2486025" y="4079875"/>
          <p14:tracePt t="61935" x="3189288" y="4125913"/>
          <p14:tracePt t="61951" x="3921125" y="4121150"/>
          <p14:tracePt t="61968" x="4629150" y="4040188"/>
          <p14:tracePt t="61985" x="5235575" y="3925888"/>
          <p14:tracePt t="62002" x="5743575" y="3771900"/>
          <p14:tracePt t="62018" x="6143625" y="3646488"/>
          <p14:tracePt t="62018" x="6303963" y="3600450"/>
          <p14:tracePt t="62035" x="6497638" y="3532188"/>
          <p14:tracePt t="62051" x="6589713" y="3497263"/>
          <p14:tracePt t="62068" x="6629400" y="3475038"/>
          <p14:tracePt t="62085" x="6646863" y="3463925"/>
          <p14:tracePt t="62101" x="6657975" y="3457575"/>
          <p14:tracePt t="62118" x="6664325" y="3446463"/>
          <p14:tracePt t="62135" x="6669088" y="3435350"/>
          <p14:tracePt t="62151" x="6675438" y="3422650"/>
          <p14:tracePt t="62168" x="6675438" y="3411538"/>
          <p14:tracePt t="62185" x="6680200" y="3382963"/>
          <p14:tracePt t="62202" x="6680200" y="3354388"/>
          <p14:tracePt t="62218" x="6692900" y="3325813"/>
          <p14:tracePt t="62218" x="6697663" y="3308350"/>
          <p14:tracePt t="62235" x="6697663" y="3279775"/>
          <p14:tracePt t="62251" x="6708775" y="3251200"/>
          <p14:tracePt t="62268" x="6708775" y="3211513"/>
          <p14:tracePt t="62285" x="6708775" y="3182938"/>
          <p14:tracePt t="62301" x="6708775" y="3154363"/>
          <p14:tracePt t="62318" x="6704013" y="3121025"/>
          <p14:tracePt t="62335" x="6704013" y="3092450"/>
          <p14:tracePt t="62351" x="6697663" y="3063875"/>
          <p14:tracePt t="62368" x="6686550" y="3035300"/>
          <p14:tracePt t="62385" x="6669088" y="3017838"/>
          <p14:tracePt t="62401" x="6646863" y="2994025"/>
          <p14:tracePt t="62419" x="6600825" y="2971800"/>
          <p14:tracePt t="62436" x="6572250" y="2960688"/>
          <p14:tracePt t="62452" x="6537325" y="2960688"/>
          <p14:tracePt t="62469" x="6497638" y="2965450"/>
          <p14:tracePt t="62486" x="6435725" y="2989263"/>
          <p14:tracePt t="62502" x="6400800" y="3028950"/>
          <p14:tracePt t="62519" x="6389688" y="3057525"/>
          <p14:tracePt t="62536" x="6383338" y="3079750"/>
          <p14:tracePt t="62603" x="6389688" y="3079750"/>
          <p14:tracePt t="62612" x="6407150" y="3079750"/>
          <p14:tracePt t="62612" x="6435725" y="3074988"/>
          <p14:tracePt t="62619" x="6464300" y="3063875"/>
          <p14:tracePt t="62635" x="6515100" y="3051175"/>
          <p14:tracePt t="62636" x="6594475" y="3017838"/>
          <p14:tracePt t="62651" x="6664325" y="2989263"/>
          <p14:tracePt t="62668" x="6704013" y="2965450"/>
          <p14:tracePt t="62685" x="6721475" y="2943225"/>
          <p14:tracePt t="62701" x="6726238" y="2925763"/>
          <p14:tracePt t="62718" x="6732588" y="2914650"/>
          <p14:tracePt t="62735" x="6732588" y="2908300"/>
          <p14:tracePt t="62752" x="6732588" y="2903538"/>
          <p14:tracePt t="62768" x="6704013" y="2892425"/>
          <p14:tracePt t="62785" x="6646863" y="2886075"/>
          <p14:tracePt t="62801" x="6578600" y="2879725"/>
          <p14:tracePt t="62818" x="6497638" y="2886075"/>
          <p14:tracePt t="62836" x="6407150" y="2914650"/>
          <p14:tracePt t="62852" x="6372225" y="2932113"/>
          <p14:tracePt t="62869" x="6361113" y="2949575"/>
          <p14:tracePt t="62886" x="6354763" y="2960688"/>
          <p14:tracePt t="62902" x="6354763" y="2971800"/>
          <p14:tracePt t="62919" x="6354763" y="2982913"/>
          <p14:tracePt t="62980" x="6372225" y="2982913"/>
          <p14:tracePt t="62987" x="6394450" y="2978150"/>
          <p14:tracePt t="63001" x="6411913" y="2971800"/>
          <p14:tracePt t="63004" x="6457950" y="2949575"/>
          <p14:tracePt t="63019" x="6497638" y="2932113"/>
          <p14:tracePt t="63036" x="6508750" y="2925763"/>
          <p14:tracePt t="63123" x="6503988" y="2925763"/>
          <p14:tracePt t="63131" x="6492875" y="2925763"/>
          <p14:tracePt t="63144" x="6480175" y="2925763"/>
          <p14:tracePt t="63144" x="6464300" y="2936875"/>
          <p14:tracePt t="63155" x="6446838" y="2943225"/>
          <p14:tracePt t="63163" x="6429375" y="2954338"/>
          <p14:tracePt t="63168" x="6407150" y="2982913"/>
          <p14:tracePt t="63185" x="6400800" y="3000375"/>
          <p14:tracePt t="63201" x="6400800" y="3011488"/>
          <p14:tracePt t="63218" x="6394450" y="3022600"/>
          <p14:tracePt t="63507" x="6378575" y="3028950"/>
          <p14:tracePt t="63515" x="6332538" y="3046413"/>
          <p14:tracePt t="63523" x="6269038" y="3063875"/>
          <p14:tracePt t="63535" x="6178550" y="3092450"/>
          <p14:tracePt t="63539" x="5875338" y="3171825"/>
          <p14:tracePt t="63551" x="5508625" y="3286125"/>
          <p14:tracePt t="63568" x="5143500" y="3394075"/>
          <p14:tracePt t="63585" x="4840288" y="3486150"/>
          <p14:tracePt t="63601" x="4578350" y="3571875"/>
          <p14:tracePt t="63618" x="4337050" y="3646488"/>
          <p14:tracePt t="63635" x="4040188" y="3743325"/>
          <p14:tracePt t="63651" x="3892550" y="3783013"/>
          <p14:tracePt t="63668" x="3765550" y="3817938"/>
          <p14:tracePt t="63685" x="3640138" y="3835400"/>
          <p14:tracePt t="63701" x="3525838" y="3840163"/>
          <p14:tracePt t="63718" x="3417888" y="3857625"/>
          <p14:tracePt t="63734" x="3297238" y="3868738"/>
          <p14:tracePt t="63751" x="3178175" y="3892550"/>
          <p14:tracePt t="63768" x="3051175" y="3908425"/>
          <p14:tracePt t="63785" x="2943225" y="3921125"/>
          <p14:tracePt t="63801" x="2846388" y="3932238"/>
          <p14:tracePt t="63818" x="2771775" y="3943350"/>
          <p14:tracePt t="63834" x="2697163" y="3954463"/>
          <p14:tracePt t="63851" x="2663825" y="3960813"/>
          <p14:tracePt t="63868" x="2635250" y="3965575"/>
          <p14:tracePt t="63884" x="2589213" y="3965575"/>
          <p14:tracePt t="63901" x="2554288" y="3971925"/>
          <p14:tracePt t="63918" x="2525713" y="3978275"/>
          <p14:tracePt t="63934" x="2503488" y="3983038"/>
          <p14:tracePt t="63951" x="2492375" y="3983038"/>
          <p14:tracePt t="63968" x="2474913" y="3989388"/>
          <p14:tracePt t="63985" x="2446338" y="4000500"/>
          <p14:tracePt t="64001" x="2422525" y="4011613"/>
          <p14:tracePt t="64018" x="2393950" y="4017963"/>
          <p14:tracePt t="64035" x="2382838" y="4029075"/>
          <p14:tracePt t="64051" x="2371725" y="4029075"/>
          <p14:tracePt t="64068" x="2371725" y="4035425"/>
          <p14:tracePt t="64085" x="2365375" y="4040188"/>
          <p14:tracePt t="65204" x="2378075" y="4040188"/>
          <p14:tracePt t="65212" x="2378075" y="4046538"/>
          <p14:tracePt t="65220" x="2393950" y="4046538"/>
          <p14:tracePt t="65236" x="2400300" y="4051300"/>
          <p14:tracePt t="65236" x="2422525" y="4051300"/>
          <p14:tracePt t="65252" x="2439988" y="4051300"/>
          <p14:tracePt t="65269" x="2457450" y="4057650"/>
          <p14:tracePt t="65286" x="2463800" y="4064000"/>
          <p14:tracePt t="65302" x="2468563" y="4064000"/>
          <p14:tracePt t="65319" x="2479675" y="4064000"/>
          <p14:tracePt t="65336" x="2497138" y="4064000"/>
          <p14:tracePt t="65352" x="2514600" y="4068763"/>
          <p14:tracePt t="65369" x="2525713" y="4068763"/>
          <p14:tracePt t="65385" x="2536825" y="4075113"/>
          <p14:tracePt t="65620" x="2543175" y="4075113"/>
          <p14:tracePt t="65756" x="2532063" y="4075113"/>
          <p14:tracePt t="65764" x="2520950" y="4075113"/>
          <p14:tracePt t="65772" x="2503488" y="4075113"/>
          <p14:tracePt t="65780" x="2468563" y="4075113"/>
          <p14:tracePt t="65780" x="2428875" y="4068763"/>
          <p14:tracePt t="65802" x="2382838" y="4068763"/>
          <p14:tracePt t="65803" x="2263775" y="4057650"/>
          <p14:tracePt t="65819" x="2074863" y="4040188"/>
          <p14:tracePt t="65836" x="2000250" y="4035425"/>
          <p14:tracePt t="65852" x="1949450" y="4029075"/>
          <p14:tracePt t="65869" x="1925638" y="4029075"/>
          <p14:tracePt t="65885" x="1920875" y="4029075"/>
          <p14:tracePt t="65902" x="1914525" y="4029075"/>
          <p14:tracePt t="65940" x="1908175" y="4029075"/>
          <p14:tracePt t="65956" x="1903413" y="4029075"/>
          <p14:tracePt t="66436" x="1914525" y="4029075"/>
          <p14:tracePt t="66444" x="1931988" y="4029075"/>
          <p14:tracePt t="66452" x="1954213" y="4029075"/>
          <p14:tracePt t="66453" x="2028825" y="4046538"/>
          <p14:tracePt t="66469" x="2103438" y="4064000"/>
          <p14:tracePt t="66486" x="2160588" y="4079875"/>
          <p14:tracePt t="66502" x="2211388" y="4092575"/>
          <p14:tracePt t="66519" x="2263775" y="4097338"/>
          <p14:tracePt t="66535" x="2303463" y="4097338"/>
          <p14:tracePt t="66552" x="2343150" y="4097338"/>
          <p14:tracePt t="66569" x="2393950" y="4097338"/>
          <p14:tracePt t="66585" x="2422525" y="4097338"/>
          <p14:tracePt t="66602" x="2439988" y="4097338"/>
          <p14:tracePt t="66619" x="2446338" y="4097338"/>
          <p14:tracePt t="66724" x="2435225" y="4097338"/>
          <p14:tracePt t="66732" x="2411413" y="4097338"/>
          <p14:tracePt t="66740" x="2382838" y="4097338"/>
          <p14:tracePt t="66752" x="2336800" y="4097338"/>
          <p14:tracePt t="66752" x="2193925" y="4092575"/>
          <p14:tracePt t="66769" x="2039938" y="4079875"/>
          <p14:tracePt t="66786" x="1892300" y="4068763"/>
          <p14:tracePt t="66802" x="1793875" y="4057650"/>
          <p14:tracePt t="66819" x="1749425" y="4057650"/>
          <p14:tracePt t="66835" x="1743075" y="4057650"/>
          <p14:tracePt t="66940" x="1765300" y="4057650"/>
          <p14:tracePt t="66948" x="1800225" y="4057650"/>
          <p14:tracePt t="66956" x="1857375" y="4057650"/>
          <p14:tracePt t="66969" x="1925638" y="4057650"/>
          <p14:tracePt t="66972" x="2132013" y="4086225"/>
          <p14:tracePt t="66985" x="2428875" y="4114800"/>
          <p14:tracePt t="67002" x="2743200" y="4132263"/>
          <p14:tracePt t="67019" x="2971800" y="4143375"/>
          <p14:tracePt t="67035" x="3132138" y="4143375"/>
          <p14:tracePt t="67052" x="3136900" y="4143375"/>
          <p14:tracePt t="67132" x="3125788" y="4143375"/>
          <p14:tracePt t="67140" x="3108325" y="4149725"/>
          <p14:tracePt t="67152" x="3074988" y="4154488"/>
          <p14:tracePt t="67152" x="2965450" y="4160838"/>
          <p14:tracePt t="67169" x="2794000" y="4160838"/>
          <p14:tracePt t="67186" x="2560638" y="4154488"/>
          <p14:tracePt t="67202" x="2360613" y="4137025"/>
          <p14:tracePt t="67219" x="2235200" y="4125913"/>
          <p14:tracePt t="67235" x="2200275" y="4121150"/>
          <p14:tracePt t="67348" x="2211388" y="4114800"/>
          <p14:tracePt t="67356" x="2239963" y="4108450"/>
          <p14:tracePt t="67364" x="2292350" y="4108450"/>
          <p14:tracePt t="67372" x="2422525" y="4103688"/>
          <p14:tracePt t="67385" x="2600325" y="4092575"/>
          <p14:tracePt t="67402" x="2794000" y="4086225"/>
          <p14:tracePt t="67419" x="3006725" y="4086225"/>
          <p14:tracePt t="67435" x="3125788" y="4086225"/>
          <p14:tracePt t="67500" x="3121025" y="4086225"/>
          <p14:tracePt t="67512" x="3092450" y="4092575"/>
          <p14:tracePt t="67513" x="3068638" y="4097338"/>
          <p14:tracePt t="67519" x="2982913" y="4103688"/>
          <p14:tracePt t="67535" x="2846388" y="4108450"/>
          <p14:tracePt t="67552" x="2679700" y="4108450"/>
          <p14:tracePt t="67569" x="2479675" y="4103688"/>
          <p14:tracePt t="67585" x="2336800" y="4079875"/>
          <p14:tracePt t="67602" x="2274888" y="4075113"/>
          <p14:tracePt t="67619" x="2268538" y="4075113"/>
          <p14:tracePt t="67660" x="2274888" y="4075113"/>
          <p14:tracePt t="67668" x="2349500" y="4057650"/>
          <p14:tracePt t="67685" x="2417763" y="4051300"/>
          <p14:tracePt t="67686" x="2622550" y="4046538"/>
          <p14:tracePt t="67702" x="2925763" y="4035425"/>
          <p14:tracePt t="67719" x="3217863" y="4040188"/>
          <p14:tracePt t="67735" x="3354388" y="4051300"/>
          <p14:tracePt t="67752" x="3365500" y="4051300"/>
          <p14:tracePt t="67804" x="3354388" y="4057650"/>
          <p14:tracePt t="67812" x="3349625" y="4064000"/>
          <p14:tracePt t="67820" x="3332163" y="4068763"/>
          <p14:tracePt t="67828" x="3314700" y="4075113"/>
          <p14:tracePt t="67828" x="3297238" y="4075113"/>
          <p14:tracePt t="67836" x="3222625" y="4092575"/>
          <p14:tracePt t="67852" x="3149600" y="4092575"/>
          <p14:tracePt t="67869" x="3108325" y="4092575"/>
          <p14:tracePt t="68124" x="3108325" y="4097338"/>
          <p14:tracePt t="68133" x="3125788" y="4108450"/>
          <p14:tracePt t="68139" x="3149600" y="4108450"/>
          <p14:tracePt t="68152" x="3182938" y="4121150"/>
          <p14:tracePt t="68155" x="3263900" y="4143375"/>
          <p14:tracePt t="68169" x="3378200" y="4178300"/>
          <p14:tracePt t="68185" x="3497263" y="4206875"/>
          <p14:tracePt t="68202" x="3594100" y="4240213"/>
          <p14:tracePt t="68219" x="3646488" y="4251325"/>
          <p14:tracePt t="68219" x="3663950" y="4257675"/>
          <p14:tracePt t="68236" x="3686175" y="4264025"/>
          <p14:tracePt t="68252" x="3697288" y="4268788"/>
          <p14:tracePt t="68269" x="3708400" y="4268788"/>
          <p14:tracePt t="68286" x="3714750" y="4268788"/>
          <p14:tracePt t="68302" x="3721100" y="4268788"/>
          <p14:tracePt t="68340" x="3725863" y="4268788"/>
          <p14:tracePt t="68363" x="3725863" y="4257675"/>
          <p14:tracePt t="68371" x="3732213" y="4251325"/>
          <p14:tracePt t="68385" x="3732213" y="4246563"/>
          <p14:tracePt t="68387" x="3736975" y="4222750"/>
          <p14:tracePt t="68402" x="3736975" y="4206875"/>
          <p14:tracePt t="68419" x="3725863" y="4189413"/>
          <p14:tracePt t="68435" x="3708400" y="4171950"/>
          <p14:tracePt t="68451" x="3657600" y="4114800"/>
          <p14:tracePt t="68468" x="3589338" y="4064000"/>
          <p14:tracePt t="68485" x="3492500" y="4011613"/>
          <p14:tracePt t="68501" x="3389313" y="3960813"/>
          <p14:tracePt t="68518" x="3292475" y="3925888"/>
          <p14:tracePt t="68535" x="3189288" y="3886200"/>
          <p14:tracePt t="68552" x="3079750" y="3857625"/>
          <p14:tracePt t="68569" x="2965450" y="3835400"/>
          <p14:tracePt t="68585" x="2857500" y="3806825"/>
          <p14:tracePt t="68602" x="2743200" y="3794125"/>
          <p14:tracePt t="68619" x="2617788" y="3783013"/>
          <p14:tracePt t="68619" x="2554288" y="3778250"/>
          <p14:tracePt t="68636" x="2422525" y="3765550"/>
          <p14:tracePt t="68652" x="2279650" y="3749675"/>
          <p14:tracePt t="68669" x="2149475" y="3736975"/>
          <p14:tracePt t="68685" x="2022475" y="3725863"/>
          <p14:tracePt t="68702" x="1920875" y="3714750"/>
          <p14:tracePt t="68718" x="1835150" y="3714750"/>
          <p14:tracePt t="68735" x="1760538" y="3714750"/>
          <p14:tracePt t="68752" x="1679575" y="3714750"/>
          <p14:tracePt t="68769" x="1600200" y="3725863"/>
          <p14:tracePt t="68785" x="1514475" y="3736975"/>
          <p14:tracePt t="68802" x="1435100" y="3754438"/>
          <p14:tracePt t="68819" x="1343025" y="3778250"/>
          <p14:tracePt t="68836" x="1285875" y="3794125"/>
          <p14:tracePt t="68852" x="1235075" y="3811588"/>
          <p14:tracePt t="68869" x="1189038" y="3835400"/>
          <p14:tracePt t="68885" x="1149350" y="3857625"/>
          <p14:tracePt t="68902" x="1114425" y="3886200"/>
          <p14:tracePt t="68918" x="1092200" y="3914775"/>
          <p14:tracePt t="68935" x="1085850" y="3932238"/>
          <p14:tracePt t="68952" x="1079500" y="3949700"/>
          <p14:tracePt t="68969" x="1068388" y="3971925"/>
          <p14:tracePt t="68985" x="1050925" y="3989388"/>
          <p14:tracePt t="69002" x="1046163" y="4017963"/>
          <p14:tracePt t="69019" x="1035050" y="4046538"/>
          <p14:tracePt t="69019" x="1035050" y="4057650"/>
          <p14:tracePt t="69036" x="1035050" y="4086225"/>
          <p14:tracePt t="69052" x="1035050" y="4103688"/>
          <p14:tracePt t="69069" x="1039813" y="4121150"/>
          <p14:tracePt t="69085" x="1039813" y="4137025"/>
          <p14:tracePt t="69102" x="1046163" y="4154488"/>
          <p14:tracePt t="69118" x="1057275" y="4171950"/>
          <p14:tracePt t="69135" x="1063625" y="4200525"/>
          <p14:tracePt t="69152" x="1074738" y="4217988"/>
          <p14:tracePt t="69169" x="1079500" y="4246563"/>
          <p14:tracePt t="69185" x="1085850" y="4264025"/>
          <p14:tracePt t="69202" x="1096963" y="4279900"/>
          <p14:tracePt t="69219" x="1108075" y="4303713"/>
          <p14:tracePt t="69219" x="1120775" y="4308475"/>
          <p14:tracePt t="69236" x="1136650" y="4332288"/>
          <p14:tracePt t="69252" x="1160463" y="4360863"/>
          <p14:tracePt t="69269" x="1177925" y="4383088"/>
          <p14:tracePt t="69285" x="1193800" y="4400550"/>
          <p14:tracePt t="69302" x="1206500" y="4406900"/>
          <p14:tracePt t="69319" x="1228725" y="4418013"/>
          <p14:tracePt t="69335" x="1250950" y="4435475"/>
          <p14:tracePt t="69352" x="1296988" y="4451350"/>
          <p14:tracePt t="69368" x="1365250" y="4475163"/>
          <p14:tracePt t="69385" x="1446213" y="4497388"/>
          <p14:tracePt t="69402" x="1536700" y="4521200"/>
          <p14:tracePt t="69419" x="1639888" y="4549775"/>
          <p14:tracePt t="69435" x="1839913" y="4572000"/>
          <p14:tracePt t="69452" x="1971675" y="4578350"/>
          <p14:tracePt t="69469" x="2074863" y="4578350"/>
          <p14:tracePt t="69485" x="2165350" y="4578350"/>
          <p14:tracePt t="69502" x="2251075" y="4578350"/>
          <p14:tracePt t="69519" x="2354263" y="4554538"/>
          <p14:tracePt t="69535" x="2479675" y="4521200"/>
          <p14:tracePt t="69552" x="2600325" y="4479925"/>
          <p14:tracePt t="69568" x="2708275" y="4446588"/>
          <p14:tracePt t="69585" x="2789238" y="4406900"/>
          <p14:tracePt t="69602" x="2846388" y="4365625"/>
          <p14:tracePt t="69619" x="2892425" y="4321175"/>
          <p14:tracePt t="69635" x="2949575" y="4229100"/>
          <p14:tracePt t="69652" x="2965450" y="4178300"/>
          <p14:tracePt t="69669" x="2971800" y="4149725"/>
          <p14:tracePt t="69685" x="2971800" y="4125913"/>
          <p14:tracePt t="69702" x="2960688" y="4103688"/>
          <p14:tracePt t="69719" x="2936875" y="4068763"/>
          <p14:tracePt t="69735" x="2903538" y="4011613"/>
          <p14:tracePt t="69752" x="2835275" y="3954463"/>
          <p14:tracePt t="69769" x="2743200" y="3886200"/>
          <p14:tracePt t="69785" x="2635250" y="3817938"/>
          <p14:tracePt t="69802" x="2520950" y="3736975"/>
          <p14:tracePt t="69819" x="2411413" y="3675063"/>
          <p14:tracePt t="69835" x="2263775" y="3617913"/>
          <p14:tracePt t="69852" x="2182813" y="3594100"/>
          <p14:tracePt t="69869" x="2097088" y="3578225"/>
          <p14:tracePt t="69885" x="2028825" y="3571875"/>
          <p14:tracePt t="69902" x="1949450" y="3571875"/>
          <p14:tracePt t="69919" x="1868488" y="3571875"/>
          <p14:tracePt t="69935" x="1782763" y="3578225"/>
          <p14:tracePt t="69952" x="1692275" y="3606800"/>
          <p14:tracePt t="69968" x="1589088" y="3635375"/>
          <p14:tracePt t="69985" x="1479550" y="3663950"/>
          <p14:tracePt t="70002" x="1389063" y="3697288"/>
          <p14:tracePt t="70019" x="1320800" y="3732213"/>
          <p14:tracePt t="70035" x="1235075" y="3783013"/>
          <p14:tracePt t="70052" x="1182688" y="3822700"/>
          <p14:tracePt t="70068" x="1131888" y="3875088"/>
          <p14:tracePt t="70085" x="1092200" y="3914775"/>
          <p14:tracePt t="70102" x="1057275" y="3949700"/>
          <p14:tracePt t="70119" x="1046163" y="3971925"/>
          <p14:tracePt t="70135" x="1046163" y="3989388"/>
          <p14:tracePt t="70152" x="1035050" y="4006850"/>
          <p14:tracePt t="70168" x="1028700" y="4022725"/>
          <p14:tracePt t="70185" x="1028700" y="4046538"/>
          <p14:tracePt t="70202" x="1028700" y="4057650"/>
          <p14:tracePt t="70219" x="1028700" y="4079875"/>
          <p14:tracePt t="70235" x="1028700" y="4108450"/>
          <p14:tracePt t="70252" x="1039813" y="4132263"/>
          <p14:tracePt t="70268" x="1046163" y="4149725"/>
          <p14:tracePt t="70285" x="1057275" y="4171950"/>
          <p14:tracePt t="70302" x="1074738" y="4194175"/>
          <p14:tracePt t="70319" x="1092200" y="4211638"/>
          <p14:tracePt t="70335" x="1108075" y="4229100"/>
          <p14:tracePt t="70352" x="1125538" y="4246563"/>
          <p14:tracePt t="70368" x="1149350" y="4264025"/>
          <p14:tracePt t="70385" x="1177925" y="4279900"/>
          <p14:tracePt t="70402" x="1206500" y="4303713"/>
          <p14:tracePt t="70419" x="1228725" y="4321175"/>
          <p14:tracePt t="70435" x="1246188" y="4337050"/>
          <p14:tracePt t="70452" x="1257300" y="4343400"/>
          <p14:tracePt t="70469" x="1263650" y="4354513"/>
          <p14:tracePt t="70485" x="1268413" y="4354513"/>
          <p14:tracePt t="70502" x="1279525" y="4365625"/>
          <p14:tracePt t="70518" x="1296988" y="4378325"/>
          <p14:tracePt t="70535" x="1325563" y="4389438"/>
          <p14:tracePt t="70552" x="1349375" y="4400550"/>
          <p14:tracePt t="70568" x="1377950" y="4418013"/>
          <p14:tracePt t="70585" x="1406525" y="4429125"/>
          <p14:tracePt t="70602" x="1450975" y="4446588"/>
          <p14:tracePt t="70619" x="1497013" y="4451350"/>
          <p14:tracePt t="70635" x="1549400" y="4468813"/>
          <p14:tracePt t="70652" x="1577975" y="4475163"/>
          <p14:tracePt t="70669" x="1593850" y="4486275"/>
          <p14:tracePt t="70685" x="1617663" y="4486275"/>
          <p14:tracePt t="70702" x="1639888" y="4492625"/>
          <p14:tracePt t="70719" x="1674813" y="4497388"/>
          <p14:tracePt t="70735" x="1714500" y="4503738"/>
          <p14:tracePt t="70752" x="1736725" y="4503738"/>
          <p14:tracePt t="70768" x="1765300" y="4508500"/>
          <p14:tracePt t="70785" x="1793875" y="4514850"/>
          <p14:tracePt t="70802" x="1822450" y="4514850"/>
          <p14:tracePt t="70819" x="1851025" y="4514850"/>
          <p14:tracePt t="70835" x="1897063" y="4503738"/>
          <p14:tracePt t="70852" x="1943100" y="4479925"/>
          <p14:tracePt t="70868" x="1989138" y="4457700"/>
          <p14:tracePt t="70885" x="2028825" y="4435475"/>
          <p14:tracePt t="70902" x="2063750" y="4406900"/>
          <p14:tracePt t="70918" x="2085975" y="4371975"/>
          <p14:tracePt t="70935" x="2114550" y="4325938"/>
          <p14:tracePt t="70952" x="2136775" y="4264025"/>
          <p14:tracePt t="70968" x="2154238" y="4206875"/>
          <p14:tracePt t="70985" x="2171700" y="4154488"/>
          <p14:tracePt t="71002" x="2178050" y="4114800"/>
          <p14:tracePt t="71018" x="2178050" y="4092575"/>
          <p14:tracePt t="71018" x="2178050" y="4086225"/>
          <p14:tracePt t="71035" x="2178050" y="4064000"/>
          <p14:tracePt t="71052" x="2178050" y="4046538"/>
          <p14:tracePt t="71069" x="2171700" y="4022725"/>
          <p14:tracePt t="71085" x="2160588" y="4000500"/>
          <p14:tracePt t="71102" x="2154238" y="3983038"/>
          <p14:tracePt t="71118" x="2136775" y="3960813"/>
          <p14:tracePt t="71135" x="2120900" y="3932238"/>
          <p14:tracePt t="71152" x="2103438" y="3914775"/>
          <p14:tracePt t="71168" x="2079625" y="3886200"/>
          <p14:tracePt t="71185" x="2057400" y="3863975"/>
          <p14:tracePt t="71202" x="2028825" y="3840163"/>
          <p14:tracePt t="71218" x="2017713" y="3829050"/>
          <p14:tracePt t="71218" x="2000250" y="3822700"/>
          <p14:tracePt t="71235" x="1982788" y="3811588"/>
          <p14:tracePt t="71252" x="1949450" y="3800475"/>
          <p14:tracePt t="71269" x="1914525" y="3783013"/>
          <p14:tracePt t="71285" x="1874838" y="3771900"/>
          <p14:tracePt t="71302" x="1839913" y="3760788"/>
          <p14:tracePt t="71318" x="1793875" y="3754438"/>
          <p14:tracePt t="71336" x="1754188" y="3749675"/>
          <p14:tracePt t="71352" x="1708150" y="3749675"/>
          <p14:tracePt t="71368" x="1646238" y="3760788"/>
          <p14:tracePt t="71385" x="1571625" y="3783013"/>
          <p14:tracePt t="71402" x="1492250" y="3822700"/>
          <p14:tracePt t="71418" x="1406525" y="3857625"/>
          <p14:tracePt t="71418" x="1371600" y="3875088"/>
          <p14:tracePt t="71436" x="1314450" y="3908425"/>
          <p14:tracePt t="71452" x="1285875" y="3932238"/>
          <p14:tracePt t="71469" x="1257300" y="3954463"/>
          <p14:tracePt t="71485" x="1235075" y="3971925"/>
          <p14:tracePt t="71502" x="1222375" y="3994150"/>
          <p14:tracePt t="71518" x="1211263" y="4017963"/>
          <p14:tracePt t="71535" x="1211263" y="4040188"/>
          <p14:tracePt t="71552" x="1211263" y="4068763"/>
          <p14:tracePt t="71569" x="1211263" y="4108450"/>
          <p14:tracePt t="71585" x="1222375" y="4137025"/>
          <p14:tracePt t="71601" x="1239838" y="4178300"/>
          <p14:tracePt t="71618" x="1257300" y="4206875"/>
          <p14:tracePt t="71618" x="1257300" y="4217988"/>
          <p14:tracePt t="71636" x="1279525" y="4240213"/>
          <p14:tracePt t="71652" x="1303338" y="4264025"/>
          <p14:tracePt t="71669" x="1331913" y="4286250"/>
          <p14:tracePt t="71685" x="1371600" y="4314825"/>
          <p14:tracePt t="71702" x="1411288" y="4343400"/>
          <p14:tracePt t="71718" x="1463675" y="4371975"/>
          <p14:tracePt t="71735" x="1520825" y="4394200"/>
          <p14:tracePt t="71752" x="1589088" y="4422775"/>
          <p14:tracePt t="71769" x="1663700" y="4457700"/>
          <p14:tracePt t="71785" x="1731963" y="4479925"/>
          <p14:tracePt t="71802" x="1806575" y="4508500"/>
          <p14:tracePt t="71818" x="1885950" y="4525963"/>
          <p14:tracePt t="71818" x="1931988" y="4532313"/>
          <p14:tracePt t="71836" x="2028825" y="4543425"/>
          <p14:tracePt t="71852" x="2132013" y="4549775"/>
          <p14:tracePt t="71869" x="2222500" y="4549775"/>
          <p14:tracePt t="71885" x="2336800" y="4543425"/>
          <p14:tracePt t="71902" x="2457450" y="4514850"/>
          <p14:tracePt t="71918" x="2554288" y="4492625"/>
          <p14:tracePt t="71935" x="2635250" y="4464050"/>
          <p14:tracePt t="71952" x="2703513" y="4429125"/>
          <p14:tracePt t="71968" x="2765425" y="4383088"/>
          <p14:tracePt t="71985" x="2822575" y="4337050"/>
          <p14:tracePt t="72002" x="2863850" y="4297363"/>
          <p14:tracePt t="72018" x="2879725" y="4264025"/>
          <p14:tracePt t="72036" x="2886075" y="4246563"/>
          <p14:tracePt t="72052" x="2886075" y="4235450"/>
          <p14:tracePt t="72068" x="2886075" y="4217988"/>
          <p14:tracePt t="72085" x="2886075" y="4194175"/>
          <p14:tracePt t="72102" x="2874963" y="4165600"/>
          <p14:tracePt t="72118" x="2863850" y="4143375"/>
          <p14:tracePt t="72135" x="2840038" y="4121150"/>
          <p14:tracePt t="72152" x="2806700" y="4086225"/>
          <p14:tracePt t="72169" x="2749550" y="4040188"/>
          <p14:tracePt t="72185" x="2686050" y="3989388"/>
          <p14:tracePt t="72202" x="2628900" y="3954463"/>
          <p14:tracePt t="72218" x="2589213" y="3925888"/>
          <p14:tracePt t="72218" x="2578100" y="3914775"/>
          <p14:tracePt t="72235" x="2549525" y="3903663"/>
          <p14:tracePt t="72252" x="2525713" y="3886200"/>
          <p14:tracePt t="72268" x="2486025" y="3875088"/>
          <p14:tracePt t="72285" x="2428875" y="3857625"/>
          <p14:tracePt t="72302" x="2360613" y="3835400"/>
          <p14:tracePt t="72318" x="2286000" y="3822700"/>
          <p14:tracePt t="72335" x="2222500" y="3811588"/>
          <p14:tracePt t="72352" x="2160588" y="3811588"/>
          <p14:tracePt t="72369" x="2085975" y="3811588"/>
          <p14:tracePt t="72385" x="2000250" y="3822700"/>
          <p14:tracePt t="72402" x="1908175" y="3846513"/>
          <p14:tracePt t="72418" x="1835150" y="3863975"/>
          <p14:tracePt t="72435" x="1754188" y="3886200"/>
          <p14:tracePt t="72452" x="1725613" y="3903663"/>
          <p14:tracePt t="72468" x="1697038" y="3921125"/>
          <p14:tracePt t="72485" x="1674813" y="3937000"/>
          <p14:tracePt t="72502" x="1651000" y="3954463"/>
          <p14:tracePt t="72518" x="1628775" y="3983038"/>
          <p14:tracePt t="72535" x="1611313" y="4017963"/>
          <p14:tracePt t="72552" x="1600200" y="4040188"/>
          <p14:tracePt t="72568" x="1593850" y="4068763"/>
          <p14:tracePt t="72585" x="1589088" y="4092575"/>
          <p14:tracePt t="72602" x="1582738" y="4121150"/>
          <p14:tracePt t="72618" x="1577975" y="4160838"/>
          <p14:tracePt t="72635" x="1577975" y="4222750"/>
          <p14:tracePt t="72652" x="1577975" y="4264025"/>
          <p14:tracePt t="72668" x="1589088" y="4303713"/>
          <p14:tracePt t="72685" x="1593850" y="4321175"/>
          <p14:tracePt t="72702" x="1606550" y="4343400"/>
          <p14:tracePt t="72718" x="1617663" y="4360863"/>
          <p14:tracePt t="72735" x="1622425" y="4378325"/>
          <p14:tracePt t="72752" x="1639888" y="4389438"/>
          <p14:tracePt t="72768" x="1651000" y="4406900"/>
          <p14:tracePt t="72785" x="1674813" y="4422775"/>
          <p14:tracePt t="72802" x="1697038" y="4440238"/>
          <p14:tracePt t="72818" x="1736725" y="4457700"/>
          <p14:tracePt t="72835" x="1789113" y="4486275"/>
          <p14:tracePt t="72852" x="1822450" y="4497388"/>
          <p14:tracePt t="72868" x="1857375" y="4514850"/>
          <p14:tracePt t="72885" x="1892300" y="4525963"/>
          <p14:tracePt t="72902" x="1936750" y="4532313"/>
          <p14:tracePt t="72918" x="1993900" y="4537075"/>
          <p14:tracePt t="72935" x="2051050" y="4543425"/>
          <p14:tracePt t="72952" x="2097088" y="4543425"/>
          <p14:tracePt t="72968" x="2149475" y="4549775"/>
          <p14:tracePt t="72985" x="2193925" y="4549775"/>
          <p14:tracePt t="73002" x="2251075" y="4543425"/>
          <p14:tracePt t="73018" x="2314575" y="4525963"/>
          <p14:tracePt t="73035" x="2378075" y="4497388"/>
          <p14:tracePt t="73052" x="2422525" y="4468813"/>
          <p14:tracePt t="73068" x="2457450" y="4435475"/>
          <p14:tracePt t="73085" x="2497138" y="4400550"/>
          <p14:tracePt t="73102" x="2525713" y="4365625"/>
          <p14:tracePt t="73118" x="2536825" y="4337050"/>
          <p14:tracePt t="73135" x="2543175" y="4321175"/>
          <p14:tracePt t="73152" x="2543175" y="4303713"/>
          <p14:tracePt t="73168" x="2543175" y="4286250"/>
          <p14:tracePt t="73185" x="2543175" y="4275138"/>
          <p14:tracePt t="73202" x="2532063" y="4251325"/>
          <p14:tracePt t="73218" x="2514600" y="4217988"/>
          <p14:tracePt t="73235" x="2439988" y="4149725"/>
          <p14:tracePt t="73252" x="2371725" y="4092575"/>
          <p14:tracePt t="73268" x="2308225" y="4051300"/>
          <p14:tracePt t="73285" x="2257425" y="4011613"/>
          <p14:tracePt t="73302" x="2235200" y="3994150"/>
          <p14:tracePt t="73318" x="2222500" y="3989388"/>
          <p14:tracePt t="73335" x="2217738" y="3983038"/>
          <p14:tracePt t="73352" x="2206625" y="3983038"/>
          <p14:tracePt t="73369" x="2189163" y="3978275"/>
          <p14:tracePt t="73385" x="2165350" y="3978275"/>
          <p14:tracePt t="73401" x="2136775" y="3971925"/>
          <p14:tracePt t="73419" x="2097088" y="3965575"/>
          <p14:tracePt t="73435" x="2028825" y="3965575"/>
          <p14:tracePt t="73452" x="2000250" y="3960813"/>
          <p14:tracePt t="73468" x="1978025" y="3960813"/>
          <p14:tracePt t="73485" x="1954213" y="3960813"/>
          <p14:tracePt t="73501" x="1936750" y="3960813"/>
          <p14:tracePt t="73518" x="1897063" y="3960813"/>
          <p14:tracePt t="73534" x="1839913" y="3960813"/>
          <p14:tracePt t="73552" x="1771650" y="3971925"/>
          <p14:tracePt t="73568" x="1703388" y="3983038"/>
          <p14:tracePt t="73585" x="1639888" y="3994150"/>
          <p14:tracePt t="73601" x="1571625" y="4006850"/>
          <p14:tracePt t="73618" x="1485900" y="4022725"/>
          <p14:tracePt t="73635" x="1314450" y="4051300"/>
          <p14:tracePt t="73652" x="1206500" y="4064000"/>
          <p14:tracePt t="73668" x="1125538" y="4075113"/>
          <p14:tracePt t="73685" x="1068388" y="4086225"/>
          <p14:tracePt t="73702" x="1022350" y="4092575"/>
          <p14:tracePt t="73718" x="1000125" y="4103688"/>
          <p14:tracePt t="73735" x="977900" y="4108450"/>
          <p14:tracePt t="73752" x="960438" y="4121150"/>
          <p14:tracePt t="73768" x="954088" y="4121150"/>
          <p14:tracePt t="73811" x="954088" y="4125913"/>
          <p14:tracePt t="74099" x="954088" y="4137025"/>
          <p14:tracePt t="74111" x="960438" y="4143375"/>
          <p14:tracePt t="74112" x="965200" y="4154488"/>
          <p14:tracePt t="74118" x="1000125" y="4183063"/>
          <p14:tracePt t="74135" x="1039813" y="4211638"/>
          <p14:tracePt t="74152" x="1079500" y="4235450"/>
          <p14:tracePt t="74168" x="1114425" y="4251325"/>
          <p14:tracePt t="74185" x="1125538" y="4257675"/>
          <p14:tracePt t="74202" x="1136650" y="4264025"/>
          <p14:tracePt t="74218" x="1136650" y="4268788"/>
          <p14:tracePt t="74235" x="1149350" y="4268788"/>
          <p14:tracePt t="74275" x="1154113" y="4268788"/>
          <p14:tracePt t="74299" x="1154113" y="4275138"/>
          <p14:tracePt t="74323" x="1160463" y="4275138"/>
          <p14:tracePt t="74355" x="1165225" y="4275138"/>
          <p14:tracePt t="74379" x="1171575" y="4275138"/>
          <p14:tracePt t="74395" x="1177925" y="4275138"/>
          <p14:tracePt t="74403" x="1182688" y="4279900"/>
          <p14:tracePt t="74404" x="1189038" y="4279900"/>
          <p14:tracePt t="74418" x="1206500" y="4279900"/>
          <p14:tracePt t="74435" x="1211263" y="4279900"/>
          <p14:tracePt t="74452" x="1217613" y="4279900"/>
          <p14:tracePt t="74468" x="1222375" y="4286250"/>
          <p14:tracePt t="74507" x="1228725" y="4286250"/>
          <p14:tracePt t="74531" x="1235075" y="4286250"/>
          <p14:tracePt t="74547" x="1239838" y="4292600"/>
          <p14:tracePt t="74563" x="1250950" y="4292600"/>
          <p14:tracePt t="74571" x="1257300" y="4292600"/>
          <p14:tracePt t="74579" x="1263650" y="4292600"/>
          <p14:tracePt t="74587" x="1285875" y="4292600"/>
          <p14:tracePt t="74602" x="1303338" y="4297363"/>
          <p14:tracePt t="74618" x="1308100" y="4303713"/>
          <p14:tracePt t="74618" x="1314450" y="4303713"/>
          <p14:tracePt t="74635" x="1331913" y="4303713"/>
          <p14:tracePt t="74651" x="1349375" y="4308475"/>
          <p14:tracePt t="74668" x="1371600" y="4308475"/>
          <p14:tracePt t="74685" x="1382713" y="4314825"/>
          <p14:tracePt t="74762" x="1389063" y="4314825"/>
          <p14:tracePt t="74803" x="1393825" y="4314825"/>
          <p14:tracePt t="74819" x="1400175" y="4314825"/>
          <p14:tracePt t="74829" x="1411288" y="4321175"/>
          <p14:tracePt t="74836" x="1417638" y="4321175"/>
          <p14:tracePt t="74851" x="1428750" y="4325938"/>
          <p14:tracePt t="74868" x="1439863" y="4325938"/>
          <p14:tracePt t="74885" x="1446213" y="4325938"/>
          <p14:tracePt t="74947" x="1450975" y="4325938"/>
          <p14:tracePt t="74971" x="1457325" y="4325938"/>
          <p14:tracePt t="75019" x="1463675" y="4325938"/>
          <p14:tracePt t="75035" x="1468438" y="4325938"/>
          <p14:tracePt t="75043" x="1474788" y="4325938"/>
          <p14:tracePt t="75051" x="1485900" y="4332288"/>
          <p14:tracePt t="75068" x="1492250" y="4332288"/>
          <p14:tracePt t="75069" x="1503363" y="4332288"/>
          <p14:tracePt t="75085" x="1508125" y="4332288"/>
          <p14:tracePt t="75102" x="1520825" y="4332288"/>
          <p14:tracePt t="75118" x="1531938" y="4332288"/>
          <p14:tracePt t="75135" x="1549400" y="4332288"/>
          <p14:tracePt t="75151" x="1565275" y="4332288"/>
          <p14:tracePt t="75168" x="1577975" y="4332288"/>
          <p14:tracePt t="75185" x="1589088" y="4332288"/>
          <p14:tracePt t="75243" x="1593850" y="4332288"/>
          <p14:tracePt t="75257" x="1606550" y="4332288"/>
          <p14:tracePt t="75275" x="1611313" y="4325938"/>
          <p14:tracePt t="75275" x="1622425" y="4325938"/>
          <p14:tracePt t="75347" x="1628775" y="4325938"/>
          <p14:tracePt t="75371" x="1628775" y="4321175"/>
          <p14:tracePt t="75387" x="1635125" y="4321175"/>
          <p14:tracePt t="75403" x="1639888" y="4321175"/>
          <p14:tracePt t="75427" x="1646238" y="4321175"/>
          <p14:tracePt t="75435" x="1657350" y="4321175"/>
          <p14:tracePt t="75451" x="1668463" y="4321175"/>
          <p14:tracePt t="75468" x="1674813" y="4321175"/>
          <p14:tracePt t="75469" x="1697038" y="4314825"/>
          <p14:tracePt t="75485" x="1720850" y="4308475"/>
          <p14:tracePt t="75501" x="1749425" y="4308475"/>
          <p14:tracePt t="75518" x="1771650" y="4308475"/>
          <p14:tracePt t="75535" x="1806575" y="4308475"/>
          <p14:tracePt t="75551" x="1863725" y="4308475"/>
          <p14:tracePt t="75568" x="1908175" y="4308475"/>
          <p14:tracePt t="75585" x="1965325" y="4308475"/>
          <p14:tracePt t="75601" x="2017713" y="4314825"/>
          <p14:tracePt t="75618" x="2057400" y="4314825"/>
          <p14:tracePt t="75618" x="2074863" y="4321175"/>
          <p14:tracePt t="75635" x="2125663" y="4325938"/>
          <p14:tracePt t="75651" x="2165350" y="4325938"/>
          <p14:tracePt t="75668" x="2222500" y="4325938"/>
          <p14:tracePt t="75685" x="2268538" y="4325938"/>
          <p14:tracePt t="75701" x="2320925" y="4325938"/>
          <p14:tracePt t="75718" x="2365375" y="4325938"/>
          <p14:tracePt t="75735" x="2406650" y="4325938"/>
          <p14:tracePt t="75751" x="2451100" y="4325938"/>
          <p14:tracePt t="75768" x="2492375" y="4332288"/>
          <p14:tracePt t="75785" x="2549525" y="4337050"/>
          <p14:tracePt t="75801" x="2611438" y="4343400"/>
          <p14:tracePt t="75818" x="2668588" y="4343400"/>
          <p14:tracePt t="75835" x="2765425" y="4343400"/>
          <p14:tracePt t="75852" x="2811463" y="4337050"/>
          <p14:tracePt t="75868" x="2857500" y="4332288"/>
          <p14:tracePt t="75886" x="2897188" y="4332288"/>
          <p14:tracePt t="75901" x="2932113" y="4325938"/>
          <p14:tracePt t="75918" x="2965450" y="4321175"/>
          <p14:tracePt t="75935" x="2994025" y="4314825"/>
          <p14:tracePt t="75952" x="3022600" y="4308475"/>
          <p14:tracePt t="75968" x="3051175" y="4308475"/>
          <p14:tracePt t="75985" x="3079750" y="4308475"/>
          <p14:tracePt t="76001" x="3114675" y="4308475"/>
          <p14:tracePt t="76018" x="3143250" y="4308475"/>
          <p14:tracePt t="76035" x="3189288" y="4308475"/>
          <p14:tracePt t="76052" x="3222625" y="4308475"/>
          <p14:tracePt t="76068" x="3251200" y="4303713"/>
          <p14:tracePt t="76085" x="3292475" y="4297363"/>
          <p14:tracePt t="76101" x="3321050" y="4297363"/>
          <p14:tracePt t="76118" x="3343275" y="4297363"/>
          <p14:tracePt t="76135" x="3354388" y="4297363"/>
          <p14:tracePt t="76152" x="3365500" y="4297363"/>
          <p14:tracePt t="76168" x="3371850" y="4297363"/>
          <p14:tracePt t="76185" x="3389313" y="4297363"/>
          <p14:tracePt t="76201" x="3394075" y="4297363"/>
          <p14:tracePt t="76218" x="3406775" y="4297363"/>
          <p14:tracePt t="76235" x="3429000" y="4292600"/>
          <p14:tracePt t="76252" x="3440113" y="4292600"/>
          <p14:tracePt t="76268" x="3468688" y="4286250"/>
          <p14:tracePt t="76285" x="3497263" y="4286250"/>
          <p14:tracePt t="76301" x="3536950" y="4279900"/>
          <p14:tracePt t="76318" x="3578225" y="4275138"/>
          <p14:tracePt t="76335" x="3611563" y="4268788"/>
          <p14:tracePt t="76352" x="3646488" y="4264025"/>
          <p14:tracePt t="76368" x="3675063" y="4257675"/>
          <p14:tracePt t="76385" x="3714750" y="4246563"/>
          <p14:tracePt t="76402" x="3743325" y="4240213"/>
          <p14:tracePt t="76419" x="3789363" y="4229100"/>
          <p14:tracePt t="76435" x="3857625" y="4206875"/>
          <p14:tracePt t="76452" x="3903663" y="4189413"/>
          <p14:tracePt t="76468" x="3932238" y="4178300"/>
          <p14:tracePt t="76485" x="3954463" y="4178300"/>
          <p14:tracePt t="76501" x="3978275" y="4165600"/>
          <p14:tracePt t="76518" x="3989388" y="4165600"/>
          <p14:tracePt t="76535" x="4006850" y="4154488"/>
          <p14:tracePt t="76552" x="4011613" y="4154488"/>
          <p14:tracePt t="76568" x="4022725" y="4149725"/>
          <p14:tracePt t="76605" x="4029075" y="4143375"/>
          <p14:tracePt t="76627" x="4035425" y="4143375"/>
          <p14:tracePt t="76659" x="4040188" y="4137025"/>
          <p14:tracePt t="76821" x="0" y="0"/>
        </p14:tracePtLst>
        <p14:tracePtLst>
          <p14:tracePt t="86443" x="3835400" y="5097463"/>
          <p14:tracePt t="86547" x="3829050" y="5092700"/>
          <p14:tracePt t="86555" x="3811588" y="5086350"/>
          <p14:tracePt t="86563" x="3778250" y="5075238"/>
          <p14:tracePt t="86571" x="3679825" y="5029200"/>
          <p14:tracePt t="86587" x="3565525" y="4989513"/>
          <p14:tracePt t="86603" x="3422650" y="4943475"/>
          <p14:tracePt t="86619" x="3257550" y="4892675"/>
          <p14:tracePt t="86619" x="3160713" y="4851400"/>
          <p14:tracePt t="86635" x="2954338" y="4765675"/>
          <p14:tracePt t="86659" x="2771775" y="4697413"/>
          <p14:tracePt t="86675" x="2617788" y="4657725"/>
          <p14:tracePt t="86691" x="2486025" y="4622800"/>
          <p14:tracePt t="86707" x="2354263" y="4589463"/>
          <p14:tracePt t="86719" x="2239963" y="4572000"/>
          <p14:tracePt t="86739" x="2125663" y="4565650"/>
          <p14:tracePt t="86752" x="2017713" y="4565650"/>
          <p14:tracePt t="86770" x="1908175" y="4572000"/>
          <p14:tracePt t="86787" x="1806575" y="4589463"/>
          <p14:tracePt t="86803" x="1708150" y="4600575"/>
          <p14:tracePt t="86819" x="1600200" y="4618038"/>
          <p14:tracePt t="86835" x="1435100" y="4664075"/>
          <p14:tracePt t="86859" x="1354138" y="4697413"/>
          <p14:tracePt t="86869" x="1296988" y="4737100"/>
          <p14:tracePt t="86885" x="1235075" y="4789488"/>
          <p14:tracePt t="86902" x="1182688" y="4851400"/>
          <p14:tracePt t="86918" x="1125538" y="4926013"/>
          <p14:tracePt t="86935" x="1092200" y="5000625"/>
          <p14:tracePt t="86952" x="1074738" y="5080000"/>
          <p14:tracePt t="86969" x="1074738" y="5154613"/>
          <p14:tracePt t="86985" x="1074738" y="5211763"/>
          <p14:tracePt t="87002" x="1079500" y="5251450"/>
          <p14:tracePt t="87018" x="1085850" y="5286375"/>
          <p14:tracePt t="87018" x="1085850" y="5308600"/>
          <p14:tracePt t="87036" x="1103313" y="5343525"/>
          <p14:tracePt t="87052" x="1125538" y="5378450"/>
          <p14:tracePt t="87069" x="1154113" y="5422900"/>
          <p14:tracePt t="87085" x="1206500" y="5468938"/>
          <p14:tracePt t="87102" x="1263650" y="5508625"/>
          <p14:tracePt t="87118" x="1325563" y="5543550"/>
          <p14:tracePt t="87135" x="1422400" y="5583238"/>
          <p14:tracePt t="87152" x="1536700" y="5622925"/>
          <p14:tracePt t="87169" x="1663700" y="5657850"/>
          <p14:tracePt t="87185" x="1817688" y="5708650"/>
          <p14:tracePt t="87202" x="2000250" y="5743575"/>
          <p14:tracePt t="87218" x="2178050" y="5761038"/>
          <p14:tracePt t="87218" x="2263775" y="5761038"/>
          <p14:tracePt t="87236" x="2428875" y="5761038"/>
          <p14:tracePt t="87252" x="2593975" y="5754688"/>
          <p14:tracePt t="87268" x="2760663" y="5743575"/>
          <p14:tracePt t="87285" x="2908300" y="5732463"/>
          <p14:tracePt t="87302" x="3063875" y="5708650"/>
          <p14:tracePt t="87318" x="3228975" y="5675313"/>
          <p14:tracePt t="87335" x="3389313" y="5629275"/>
          <p14:tracePt t="87352" x="3514725" y="5565775"/>
          <p14:tracePt t="87369" x="3629025" y="5514975"/>
          <p14:tracePt t="87385" x="3736975" y="5457825"/>
          <p14:tracePt t="87402" x="3835400" y="5400675"/>
          <p14:tracePt t="87418" x="3897313" y="5354638"/>
          <p14:tracePt t="87418" x="3908425" y="5343525"/>
          <p14:tracePt t="87436" x="3914775" y="5326063"/>
          <p14:tracePt t="87452" x="3914775" y="5308600"/>
          <p14:tracePt t="87468" x="3921125" y="5286375"/>
          <p14:tracePt t="87485" x="3914775" y="5257800"/>
          <p14:tracePt t="87502" x="3892550" y="5229225"/>
          <p14:tracePt t="87518" x="3846513" y="5183188"/>
          <p14:tracePt t="87535" x="3765550" y="5126038"/>
          <p14:tracePt t="87552" x="3668713" y="5064125"/>
          <p14:tracePt t="87569" x="3543300" y="5000625"/>
          <p14:tracePt t="87585" x="3417888" y="4949825"/>
          <p14:tracePt t="87602" x="3263900" y="4897438"/>
          <p14:tracePt t="87618" x="3040063" y="4835525"/>
          <p14:tracePt t="87618" x="2925763" y="4800600"/>
          <p14:tracePt t="87635" x="2697163" y="4760913"/>
          <p14:tracePt t="87652" x="2479675" y="4737100"/>
          <p14:tracePt t="87668" x="2279650" y="4732338"/>
          <p14:tracePt t="87685" x="2108200" y="4725988"/>
          <p14:tracePt t="87702" x="1954213" y="4732338"/>
          <p14:tracePt t="87718" x="1822450" y="4743450"/>
          <p14:tracePt t="87735" x="1714500" y="4778375"/>
          <p14:tracePt t="87752" x="1639888" y="4806950"/>
          <p14:tracePt t="87768" x="1577975" y="4835525"/>
          <p14:tracePt t="87785" x="1543050" y="4868863"/>
          <p14:tracePt t="87802" x="1514475" y="4903788"/>
          <p14:tracePt t="87818" x="1479550" y="4972050"/>
          <p14:tracePt t="87835" x="1457325" y="5029200"/>
          <p14:tracePt t="87852" x="1457325" y="5092700"/>
          <p14:tracePt t="87868" x="1457325" y="5149850"/>
          <p14:tracePt t="87885" x="1468438" y="5194300"/>
          <p14:tracePt t="87902" x="1485900" y="5222875"/>
          <p14:tracePt t="87918" x="1508125" y="5257800"/>
          <p14:tracePt t="87935" x="1543050" y="5297488"/>
          <p14:tracePt t="87952" x="1611313" y="5349875"/>
          <p14:tracePt t="87968" x="1708150" y="5422900"/>
          <p14:tracePt t="87986" x="1817688" y="5486400"/>
          <p14:tracePt t="88002" x="1931988" y="5543550"/>
          <p14:tracePt t="88019" x="2063750" y="5589588"/>
          <p14:tracePt t="88035" x="2297113" y="5646738"/>
          <p14:tracePt t="88052" x="2457450" y="5675313"/>
          <p14:tracePt t="88069" x="2628900" y="5680075"/>
          <p14:tracePt t="88086" x="2851150" y="5675313"/>
          <p14:tracePt t="88102" x="3125788" y="5635625"/>
          <p14:tracePt t="88118" x="3389313" y="5594350"/>
          <p14:tracePt t="88135" x="3571875" y="5554663"/>
          <p14:tracePt t="88152" x="3721100" y="5514975"/>
          <p14:tracePt t="88168" x="3817938" y="5475288"/>
          <p14:tracePt t="88185" x="3875088" y="5435600"/>
          <p14:tracePt t="88202" x="3886200" y="5411788"/>
          <p14:tracePt t="88219" x="3892550" y="5383213"/>
          <p14:tracePt t="88235" x="3892550" y="5349875"/>
          <p14:tracePt t="88252" x="3886200" y="5332413"/>
          <p14:tracePt t="88268" x="3875088" y="5314950"/>
          <p14:tracePt t="88285" x="3875088" y="5308600"/>
          <p14:tracePt t="89099" x="3868738" y="5308600"/>
          <p14:tracePt t="89139" x="3840163" y="5321300"/>
          <p14:tracePt t="89147" x="3822700" y="5332413"/>
          <p14:tracePt t="89155" x="3789363" y="5349875"/>
          <p14:tracePt t="89163" x="3765550" y="5365750"/>
          <p14:tracePt t="89171" x="3721100" y="5383213"/>
          <p14:tracePt t="89185" x="3679825" y="5394325"/>
          <p14:tracePt t="89202" x="3646488" y="5407025"/>
          <p14:tracePt t="89218" x="3635375" y="5411788"/>
          <p14:tracePt t="89235" x="3629025" y="5411788"/>
          <p14:tracePt t="89252" x="3622675" y="5411788"/>
          <p14:tracePt t="89291" x="3617913" y="5411788"/>
          <p14:tracePt t="89302" x="3611563" y="5411788"/>
          <p14:tracePt t="89305" x="3600450" y="5411788"/>
          <p14:tracePt t="89318" x="3594100" y="5411788"/>
          <p14:tracePt t="89335" x="3589338" y="5411788"/>
          <p14:tracePt t="89352" x="3578225" y="5411788"/>
          <p14:tracePt t="93987" x="3571875" y="5411788"/>
          <p14:tracePt t="94443" x="3560763" y="5411788"/>
          <p14:tracePt t="94459" x="3554413" y="5411788"/>
          <p14:tracePt t="94467" x="3543300" y="5411788"/>
          <p14:tracePt t="94475" x="3536950" y="5411788"/>
          <p14:tracePt t="94483" x="3532188" y="5411788"/>
          <p14:tracePt t="94486" x="3514725" y="5411788"/>
          <p14:tracePt t="94501" x="3492500" y="5411788"/>
          <p14:tracePt t="94518" x="3468688" y="5411788"/>
          <p14:tracePt t="94534" x="3446463" y="5411788"/>
          <p14:tracePt t="94551" x="3417888" y="5400675"/>
          <p14:tracePt t="94568" x="3382963" y="5400675"/>
          <p14:tracePt t="94584" x="3354388" y="5394325"/>
          <p14:tracePt t="94601" x="3321050" y="5394325"/>
          <p14:tracePt t="94618" x="3303588" y="5389563"/>
          <p14:tracePt t="94635" x="3297238" y="5389563"/>
          <p14:tracePt t="96155" x="3292475" y="5383213"/>
          <p14:tracePt t="96163" x="3286125" y="5383213"/>
          <p14:tracePt t="96169" x="3275013" y="5383213"/>
          <p14:tracePt t="96185" x="3268663" y="5378450"/>
          <p14:tracePt t="96185" x="3251200" y="5372100"/>
          <p14:tracePt t="96201" x="3240088" y="5365750"/>
          <p14:tracePt t="96218" x="3235325" y="5360988"/>
          <p14:tracePt t="96259" x="3228975" y="5360988"/>
          <p14:tracePt t="96700" x="3206750" y="5349875"/>
          <p14:tracePt t="96708" x="3171825" y="5321300"/>
          <p14:tracePt t="96716" x="3121025" y="5292725"/>
          <p14:tracePt t="96724" x="3006725" y="5235575"/>
          <p14:tracePt t="96736" x="2874963" y="5183188"/>
          <p14:tracePt t="96752" x="2771775" y="5132388"/>
          <p14:tracePt t="96769" x="2674938" y="5097463"/>
          <p14:tracePt t="96785" x="2582863" y="5064125"/>
          <p14:tracePt t="96802" x="2492375" y="5040313"/>
          <p14:tracePt t="96819" x="2336800" y="5000625"/>
          <p14:tracePt t="96836" x="2222500" y="4960938"/>
          <p14:tracePt t="96852" x="2108200" y="4914900"/>
          <p14:tracePt t="96869" x="2022475" y="4879975"/>
          <p14:tracePt t="96885" x="1943100" y="4851400"/>
          <p14:tracePt t="96902" x="1892300" y="4829175"/>
          <p14:tracePt t="96919" x="1851025" y="4811713"/>
          <p14:tracePt t="96936" x="1828800" y="4800600"/>
          <p14:tracePt t="96952" x="1806575" y="4783138"/>
          <p14:tracePt t="96969" x="1778000" y="4772025"/>
          <p14:tracePt t="96985" x="1736725" y="4754563"/>
          <p14:tracePt t="97002" x="1697038" y="4732338"/>
          <p14:tracePt t="97019" x="1657350" y="4714875"/>
          <p14:tracePt t="97019" x="1639888" y="4703763"/>
          <p14:tracePt t="97036" x="1593850" y="4686300"/>
          <p14:tracePt t="97052" x="1531938" y="4657725"/>
          <p14:tracePt t="97069" x="1457325" y="4629150"/>
          <p14:tracePt t="97085" x="1382713" y="4600575"/>
          <p14:tracePt t="97102" x="1314450" y="4572000"/>
          <p14:tracePt t="97119" x="1263650" y="4543425"/>
          <p14:tracePt t="97136" x="1222375" y="4525963"/>
          <p14:tracePt t="97152" x="1193800" y="4521200"/>
          <p14:tracePt t="97169" x="1165225" y="4508500"/>
          <p14:tracePt t="97185" x="1136650" y="4497388"/>
          <p14:tracePt t="97203" x="1096963" y="4486275"/>
          <p14:tracePt t="97219" x="1050925" y="4475163"/>
          <p14:tracePt t="97219" x="1028700" y="4468813"/>
          <p14:tracePt t="97236" x="1000125" y="4457700"/>
          <p14:tracePt t="97252" x="971550" y="4457700"/>
          <p14:tracePt t="97269" x="971550" y="4451350"/>
          <p14:tracePt t="97308" x="965200" y="4451350"/>
          <p14:tracePt t="97484" x="971550" y="4451350"/>
          <p14:tracePt t="97500" x="982663" y="4451350"/>
          <p14:tracePt t="97516" x="989013" y="4451350"/>
          <p14:tracePt t="97522" x="993775" y="4451350"/>
          <p14:tracePt t="97529" x="1000125" y="4451350"/>
          <p14:tracePt t="97535" x="1006475" y="4451350"/>
          <p14:tracePt t="97552" x="1017588" y="4451350"/>
          <p14:tracePt t="97569" x="1028700" y="4451350"/>
          <p14:tracePt t="97585" x="1050925" y="4451350"/>
          <p14:tracePt t="97602" x="1074738" y="4451350"/>
          <p14:tracePt t="97619" x="1096963" y="4451350"/>
          <p14:tracePt t="97635" x="1136650" y="4451350"/>
          <p14:tracePt t="97652" x="1154113" y="4451350"/>
          <p14:tracePt t="97669" x="1165225" y="4451350"/>
          <p14:tracePt t="97685" x="1193800" y="4451350"/>
          <p14:tracePt t="97702" x="1211263" y="4446588"/>
          <p14:tracePt t="97719" x="1222375" y="4446588"/>
          <p14:tracePt t="97735" x="1228725" y="4446588"/>
          <p14:tracePt t="97752" x="1235075" y="4446588"/>
          <p14:tracePt t="97769" x="1239838" y="4446588"/>
          <p14:tracePt t="97785" x="1239838" y="4440238"/>
          <p14:tracePt t="97988" x="1246188" y="4435475"/>
          <p14:tracePt t="97996" x="1250950" y="4435475"/>
          <p14:tracePt t="98012" x="1257300" y="4435475"/>
          <p14:tracePt t="98060" x="1263650" y="4435475"/>
          <p14:tracePt t="98092" x="1274763" y="4435475"/>
          <p14:tracePt t="98108" x="1279525" y="4435475"/>
          <p14:tracePt t="98116" x="1279525" y="4429125"/>
          <p14:tracePt t="98124" x="1292225" y="4429125"/>
          <p14:tracePt t="98132" x="1296988" y="4429125"/>
          <p14:tracePt t="98140" x="1320800" y="4429125"/>
          <p14:tracePt t="98152" x="1343025" y="4429125"/>
          <p14:tracePt t="98169" x="1360488" y="4429125"/>
          <p14:tracePt t="98185" x="1389063" y="4422775"/>
          <p14:tracePt t="98202" x="1417638" y="4422775"/>
          <p14:tracePt t="98219" x="1468438" y="4418013"/>
          <p14:tracePt t="98236" x="1503363" y="4411663"/>
          <p14:tracePt t="98252" x="1536700" y="4411663"/>
          <p14:tracePt t="98269" x="1571625" y="4411663"/>
          <p14:tracePt t="98286" x="1600200" y="4406900"/>
          <p14:tracePt t="98302" x="1628775" y="4400550"/>
          <p14:tracePt t="98319" x="1646238" y="4400550"/>
          <p14:tracePt t="98335" x="1674813" y="4394200"/>
          <p14:tracePt t="98352" x="1697038" y="4394200"/>
          <p14:tracePt t="98369" x="1731963" y="4389438"/>
          <p14:tracePt t="98385" x="1765300" y="4389438"/>
          <p14:tracePt t="98402" x="1806575" y="4389438"/>
          <p14:tracePt t="98419" x="1835150" y="4389438"/>
          <p14:tracePt t="98435" x="1874838" y="4389438"/>
          <p14:tracePt t="98452" x="1920875" y="4394200"/>
          <p14:tracePt t="98469" x="1982788" y="4400550"/>
          <p14:tracePt t="98485" x="2079625" y="4411663"/>
          <p14:tracePt t="98502" x="2165350" y="4422775"/>
          <p14:tracePt t="98519" x="2251075" y="4429125"/>
          <p14:tracePt t="98535" x="2325688" y="4435475"/>
          <p14:tracePt t="98552" x="2382838" y="4440238"/>
          <p14:tracePt t="98569" x="2435225" y="4446588"/>
          <p14:tracePt t="98586" x="2479675" y="4446588"/>
          <p14:tracePt t="98602" x="2520950" y="4451350"/>
          <p14:tracePt t="98619" x="2554288" y="4457700"/>
          <p14:tracePt t="98636" x="2578100" y="4457700"/>
          <p14:tracePt t="98652" x="2589213" y="4457700"/>
          <p14:tracePt t="98669" x="2593975" y="4457700"/>
          <p14:tracePt t="98685" x="2611438" y="4457700"/>
          <p14:tracePt t="98702" x="2628900" y="4457700"/>
          <p14:tracePt t="98719" x="2635250" y="4457700"/>
          <p14:tracePt t="98735" x="2640013" y="4457700"/>
          <p14:tracePt t="98751" x="2657475" y="4464050"/>
          <p14:tracePt t="98768" x="2668588" y="4464050"/>
          <p14:tracePt t="98785" x="2686050" y="4468813"/>
          <p14:tracePt t="98801" x="2714625" y="4468813"/>
          <p14:tracePt t="98819" x="2743200" y="4468813"/>
          <p14:tracePt t="98835" x="2782888" y="4475163"/>
          <p14:tracePt t="98852" x="2828925" y="4479925"/>
          <p14:tracePt t="98869" x="2886075" y="4486275"/>
          <p14:tracePt t="98885" x="2949575" y="4497388"/>
          <p14:tracePt t="98902" x="3017838" y="4514850"/>
          <p14:tracePt t="98919" x="3074988" y="4525963"/>
          <p14:tracePt t="98935" x="3125788" y="4543425"/>
          <p14:tracePt t="98952" x="3160713" y="4565650"/>
          <p14:tracePt t="98969" x="3194050" y="4589463"/>
          <p14:tracePt t="98985" x="3217863" y="4611688"/>
          <p14:tracePt t="99002" x="3240088" y="4651375"/>
          <p14:tracePt t="99019" x="3263900" y="4703763"/>
          <p14:tracePt t="99035" x="3303588" y="4811713"/>
          <p14:tracePt t="99052" x="3325813" y="4903788"/>
          <p14:tracePt t="99069" x="3349625" y="4994275"/>
          <p14:tracePt t="99085" x="3365500" y="5075238"/>
          <p14:tracePt t="99102" x="3389313" y="5154613"/>
          <p14:tracePt t="99119" x="3406775" y="5229225"/>
          <p14:tracePt t="99135" x="3429000" y="5292725"/>
          <p14:tracePt t="99152" x="3446463" y="5354638"/>
          <p14:tracePt t="99169" x="3463925" y="5418138"/>
          <p14:tracePt t="99186" x="3468688" y="5446713"/>
          <p14:tracePt t="99202" x="3475038" y="5457825"/>
          <p14:tracePt t="99220" x="3479800" y="5464175"/>
          <p14:tracePt t="99236" x="3479800" y="5475288"/>
          <p14:tracePt t="99252" x="3486150" y="5480050"/>
          <p14:tracePt t="99269" x="3492500" y="5492750"/>
          <p14:tracePt t="99508" x="3492500" y="5475288"/>
          <p14:tracePt t="99515" x="3492500" y="5446713"/>
          <p14:tracePt t="99523" x="3486150" y="5429250"/>
          <p14:tracePt t="99531" x="3475038" y="5411788"/>
          <p14:tracePt t="99536" x="3463925" y="5394325"/>
          <p14:tracePt t="99552" x="3457575" y="5383213"/>
          <p14:tracePt t="99569" x="3446463" y="5378450"/>
          <p14:tracePt t="99585" x="3440113" y="5372100"/>
          <p14:tracePt t="99602" x="3429000" y="5365750"/>
          <p14:tracePt t="99619" x="3411538" y="5360988"/>
          <p14:tracePt t="99619" x="3406775" y="5360988"/>
          <p14:tracePt t="99636" x="3389313" y="5354638"/>
          <p14:tracePt t="99652" x="3365500" y="5343525"/>
          <p14:tracePt t="99669" x="3349625" y="5337175"/>
          <p14:tracePt t="99685" x="3336925" y="5332413"/>
          <p14:tracePt t="99702" x="3325813" y="5326063"/>
          <p14:tracePt t="99719" x="3321050" y="5326063"/>
          <p14:tracePt t="99735" x="3314700" y="5326063"/>
          <p14:tracePt t="100259" x="3314700" y="5321300"/>
          <p14:tracePt t="100268" x="3343275" y="5314950"/>
          <p14:tracePt t="100275" x="3365500" y="5314950"/>
          <p14:tracePt t="100283" x="3389313" y="5308600"/>
          <p14:tracePt t="100291" x="3417888" y="5308600"/>
          <p14:tracePt t="100302" x="3429000" y="5308600"/>
          <p14:tracePt t="100524" x="3406775" y="5321300"/>
          <p14:tracePt t="100532" x="3349625" y="5337175"/>
          <p14:tracePt t="100539" x="3286125" y="5360988"/>
          <p14:tracePt t="100547" x="3211513" y="5378450"/>
          <p14:tracePt t="100555" x="3035300" y="5411788"/>
          <p14:tracePt t="100569" x="2828925" y="5435600"/>
          <p14:tracePt t="100585" x="2628900" y="5446713"/>
          <p14:tracePt t="100602" x="2479675" y="5464175"/>
          <p14:tracePt t="100619" x="2354263" y="5464175"/>
          <p14:tracePt t="100619" x="2308225" y="5464175"/>
          <p14:tracePt t="100636" x="2222500" y="5464175"/>
          <p14:tracePt t="100652" x="2143125" y="5457825"/>
          <p14:tracePt t="100669" x="2063750" y="5457825"/>
          <p14:tracePt t="100685" x="2006600" y="5451475"/>
          <p14:tracePt t="100702" x="1971675" y="5451475"/>
          <p14:tracePt t="100719" x="1949450" y="5451475"/>
          <p14:tracePt t="100735" x="1936750" y="5451475"/>
          <p14:tracePt t="100779" x="1931988" y="5451475"/>
          <p14:tracePt t="101964" x="1943100" y="5451475"/>
          <p14:tracePt t="101972" x="2006600" y="5457825"/>
          <p14:tracePt t="101979" x="2068513" y="5464175"/>
          <p14:tracePt t="101985" x="2200275" y="5480050"/>
          <p14:tracePt t="102002" x="2320925" y="5492750"/>
          <p14:tracePt t="102019" x="2382838" y="5497513"/>
          <p14:tracePt t="102035" x="2389188" y="5503863"/>
          <p14:tracePt t="102724" x="2382838" y="5508625"/>
          <p14:tracePt t="102731" x="2349500" y="5537200"/>
          <p14:tracePt t="102737" x="2279650" y="5572125"/>
          <p14:tracePt t="102752" x="2222500" y="5607050"/>
          <p14:tracePt t="102752" x="2108200" y="5657850"/>
          <p14:tracePt t="102768" x="2011363" y="5680075"/>
          <p14:tracePt t="102785" x="1931988" y="5692775"/>
          <p14:tracePt t="102802" x="1897063" y="5697538"/>
          <p14:tracePt t="102818" x="1868488" y="5703888"/>
          <p14:tracePt t="102835" x="1817688" y="5708650"/>
          <p14:tracePt t="102852" x="1793875" y="5708650"/>
          <p14:tracePt t="102868" x="1771650" y="5708650"/>
          <p14:tracePt t="103523" x="1793875" y="5708650"/>
          <p14:tracePt t="103531" x="1817688" y="5708650"/>
          <p14:tracePt t="103539" x="1839913" y="5708650"/>
          <p14:tracePt t="103547" x="1879600" y="5708650"/>
          <p14:tracePt t="103555" x="1965325" y="5708650"/>
          <p14:tracePt t="103568" x="2039938" y="5715000"/>
          <p14:tracePt t="103585" x="2085975" y="5715000"/>
          <p14:tracePt t="103602" x="2108200" y="5715000"/>
          <p14:tracePt t="103787" x="2120900" y="5715000"/>
          <p14:tracePt t="103795" x="2143125" y="5715000"/>
          <p14:tracePt t="103803" x="2182813" y="5715000"/>
          <p14:tracePt t="103817" x="2228850" y="5715000"/>
          <p14:tracePt t="103819" x="2325688" y="5721350"/>
          <p14:tracePt t="103834" x="2492375" y="5726113"/>
          <p14:tracePt t="103852" x="2560638" y="5737225"/>
          <p14:tracePt t="103868" x="2578100" y="5737225"/>
          <p14:tracePt t="104243" x="2582863" y="5737225"/>
          <p14:tracePt t="104251" x="2593975" y="5737225"/>
          <p14:tracePt t="104254" x="2628900" y="5737225"/>
          <p14:tracePt t="104268" x="2668588" y="5737225"/>
          <p14:tracePt t="104269" x="2771775" y="5732463"/>
          <p14:tracePt t="104285" x="2892425" y="5732463"/>
          <p14:tracePt t="104302" x="2978150" y="5732463"/>
          <p14:tracePt t="104319" x="3011488" y="5732463"/>
          <p14:tracePt t="104619" x="3035300" y="5732463"/>
          <p14:tracePt t="104628" x="3079750" y="5726113"/>
          <p14:tracePt t="104636" x="3149600" y="5726113"/>
          <p14:tracePt t="104643" x="3286125" y="5715000"/>
          <p14:tracePt t="104652" x="3394075" y="5708650"/>
          <p14:tracePt t="104668" x="3468688" y="5703888"/>
          <p14:tracePt t="104685" x="3521075" y="5697538"/>
          <p14:tracePt t="104702" x="3525838" y="5697538"/>
          <p14:tracePt t="104883" x="3532188" y="5697538"/>
          <p14:tracePt t="104907" x="3543300" y="5697538"/>
          <p14:tracePt t="104915" x="3560763" y="5697538"/>
          <p14:tracePt t="104923" x="3582988" y="5697538"/>
          <p14:tracePt t="104935" x="3611563" y="5697538"/>
          <p14:tracePt t="104939" x="3703638" y="5692775"/>
          <p14:tracePt t="104952" x="3875088" y="5680075"/>
          <p14:tracePt t="104968" x="4079875" y="5657850"/>
          <p14:tracePt t="104985" x="4222750" y="5622925"/>
          <p14:tracePt t="105002" x="4297363" y="5607050"/>
          <p14:tracePt t="105018" x="4325938" y="5600700"/>
          <p14:tracePt t="105035" x="4343400" y="5600700"/>
          <p14:tracePt t="105331" x="4343400" y="5594350"/>
          <p14:tracePt t="105339" x="4325938" y="5578475"/>
          <p14:tracePt t="105345" x="4308475" y="5572125"/>
          <p14:tracePt t="105352" x="4279900" y="5543550"/>
          <p14:tracePt t="105368" x="4264025" y="5532438"/>
          <p14:tracePt t="105385" x="4251325" y="5532438"/>
          <p14:tracePt t="105402" x="4251325" y="5526088"/>
          <p14:tracePt t="105418" x="4246563" y="5521325"/>
          <p14:tracePt t="105650" x="0" y="0"/>
        </p14:tracePtLst>
        <p14:tracePtLst>
          <p14:tracePt t="107371" x="3468688" y="5822950"/>
          <p14:tracePt t="107419" x="3475038" y="5822950"/>
          <p14:tracePt t="107427" x="3486150" y="5822950"/>
          <p14:tracePt t="107435" x="3525838" y="5818188"/>
          <p14:tracePt t="107451" x="3560763" y="5811838"/>
          <p14:tracePt t="107467" x="3611563" y="5800725"/>
          <p14:tracePt t="107483" x="3651250" y="5794375"/>
          <p14:tracePt t="107491" x="3743325" y="5772150"/>
          <p14:tracePt t="107501" x="3822700" y="5743575"/>
          <p14:tracePt t="107523" x="3875088" y="5715000"/>
          <p14:tracePt t="107539" x="3908425" y="5680075"/>
          <p14:tracePt t="107555" x="3921125" y="5657850"/>
          <p14:tracePt t="107571" x="3921125" y="5646738"/>
          <p14:tracePt t="107587" x="3921125" y="5635625"/>
          <p14:tracePt t="107603" x="3921125" y="5618163"/>
          <p14:tracePt t="107619" x="3908425" y="5594350"/>
          <p14:tracePt t="107619" x="3897313" y="5572125"/>
          <p14:tracePt t="107635" x="3863975" y="5554663"/>
          <p14:tracePt t="107659" x="3778250" y="5526088"/>
          <p14:tracePt t="107668" x="3692525" y="5503863"/>
          <p14:tracePt t="107701" x="3589338" y="5486400"/>
          <p14:tracePt t="107707" x="3463925" y="5468938"/>
          <p14:tracePt t="107718" x="3314700" y="5464175"/>
          <p14:tracePt t="107735" x="3165475" y="5464175"/>
          <p14:tracePt t="107752" x="3017838" y="5464175"/>
          <p14:tracePt t="107768" x="2886075" y="5475288"/>
          <p14:tracePt t="107785" x="2765425" y="5503863"/>
          <p14:tracePt t="107801" x="2646363" y="5526088"/>
          <p14:tracePt t="107818" x="2532063" y="5561013"/>
          <p14:tracePt t="107818" x="2492375" y="5572125"/>
          <p14:tracePt t="107835" x="2422525" y="5600700"/>
          <p14:tracePt t="107851" x="2389188" y="5635625"/>
          <p14:tracePt t="107868" x="2378075" y="5668963"/>
          <p14:tracePt t="107885" x="2371725" y="5715000"/>
          <p14:tracePt t="107901" x="2371725" y="5754688"/>
          <p14:tracePt t="107918" x="2382838" y="5794375"/>
          <p14:tracePt t="107935" x="2400300" y="5818188"/>
          <p14:tracePt t="107952" x="2417763" y="5846763"/>
          <p14:tracePt t="107968" x="2468563" y="5880100"/>
          <p14:tracePt t="107985" x="2554288" y="5937250"/>
          <p14:tracePt t="108001" x="2663825" y="5989638"/>
          <p14:tracePt t="108018" x="2794000" y="6035675"/>
          <p14:tracePt t="108035" x="3000375" y="6057900"/>
          <p14:tracePt t="108052" x="3149600" y="6064250"/>
          <p14:tracePt t="108068" x="3297238" y="6057900"/>
          <p14:tracePt t="108085" x="3440113" y="6022975"/>
          <p14:tracePt t="108101" x="3582988" y="5989638"/>
          <p14:tracePt t="108118" x="3697288" y="5937250"/>
          <p14:tracePt t="108135" x="3765550" y="5903913"/>
          <p14:tracePt t="108152" x="3806825" y="5868988"/>
          <p14:tracePt t="108168" x="3829050" y="5851525"/>
          <p14:tracePt t="108185" x="3835400" y="5835650"/>
          <p14:tracePt t="108201" x="3835400" y="5818188"/>
          <p14:tracePt t="108218" x="3829050" y="5807075"/>
          <p14:tracePt t="108235" x="3806825" y="5783263"/>
          <p14:tracePt t="108252" x="3765550" y="5772150"/>
          <p14:tracePt t="108268" x="3697288" y="5749925"/>
          <p14:tracePt t="108285" x="3582988" y="5721350"/>
          <p14:tracePt t="108301" x="3440113" y="5703888"/>
          <p14:tracePt t="108318" x="3275013" y="5675313"/>
          <p14:tracePt t="108335" x="3108325" y="5657850"/>
          <p14:tracePt t="108352" x="2960688" y="5651500"/>
          <p14:tracePt t="108368" x="2846388" y="5651500"/>
          <p14:tracePt t="108385" x="2732088" y="5651500"/>
          <p14:tracePt t="108401" x="2651125" y="5675313"/>
          <p14:tracePt t="108418" x="2589213" y="5703888"/>
          <p14:tracePt t="108435" x="2536825" y="5743575"/>
          <p14:tracePt t="108451" x="2514600" y="5772150"/>
          <p14:tracePt t="108468" x="2508250" y="5794375"/>
          <p14:tracePt t="108485" x="2508250" y="5807075"/>
          <p14:tracePt t="108501" x="2508250" y="5829300"/>
          <p14:tracePt t="108518" x="2508250" y="5846763"/>
          <p14:tracePt t="108535" x="2525713" y="5864225"/>
          <p14:tracePt t="108551" x="2543175" y="5886450"/>
          <p14:tracePt t="108568" x="2578100" y="5908675"/>
          <p14:tracePt t="108585" x="2640013" y="5937250"/>
          <p14:tracePt t="108601" x="2720975" y="5965825"/>
          <p14:tracePt t="108618" x="2897188" y="6000750"/>
          <p14:tracePt t="108636" x="3006725" y="6007100"/>
          <p14:tracePt t="108651" x="3108325" y="6007100"/>
          <p14:tracePt t="108668" x="3194050" y="6000750"/>
          <p14:tracePt t="108685" x="3251200" y="5989638"/>
          <p14:tracePt t="108701" x="3292475" y="5983288"/>
          <p14:tracePt t="108718" x="3303588" y="5978525"/>
          <p14:tracePt t="109011" x="3297238" y="5978525"/>
          <p14:tracePt t="109019" x="3292475" y="5978525"/>
          <p14:tracePt t="109035" x="3279775" y="5978525"/>
          <p14:tracePt t="109051" x="3275013" y="5978525"/>
          <p14:tracePt t="109083" x="3268663" y="5978525"/>
          <p14:tracePt t="109099" x="3263900" y="5978525"/>
          <p14:tracePt t="109107" x="3257550" y="5978525"/>
          <p14:tracePt t="109123" x="3251200" y="5978525"/>
          <p14:tracePt t="109129" x="3240088" y="5978525"/>
          <p14:tracePt t="109135" x="3235325" y="5978525"/>
          <p14:tracePt t="109151" x="3222625" y="5978525"/>
          <p14:tracePt t="109203" x="3217863" y="5978525"/>
          <p14:tracePt t="109347" x="3211513" y="5978525"/>
          <p14:tracePt t="109355" x="3206750" y="5978525"/>
          <p14:tracePt t="109368" x="3200400" y="5972175"/>
          <p14:tracePt t="109699" x="3206750" y="5965825"/>
          <p14:tracePt t="109711" x="3211513" y="5954713"/>
          <p14:tracePt t="109715" x="3222625" y="5954713"/>
          <p14:tracePt t="109723" x="3235325" y="5949950"/>
          <p14:tracePt t="109735" x="3240088" y="5943600"/>
          <p14:tracePt t="109751" x="3246438" y="5943600"/>
          <p14:tracePt t="109768" x="3251200" y="5943600"/>
          <p14:tracePt t="109891" x="3257550" y="5943600"/>
          <p14:tracePt t="109899" x="3268663" y="5937250"/>
          <p14:tracePt t="109907" x="3279775" y="5937250"/>
          <p14:tracePt t="109915" x="3292475" y="5937250"/>
          <p14:tracePt t="109920" x="3336925" y="5937250"/>
          <p14:tracePt t="109935" x="3406775" y="5937250"/>
          <p14:tracePt t="109951" x="3468688" y="5937250"/>
          <p14:tracePt t="109968" x="3508375" y="5937250"/>
          <p14:tracePt t="109984" x="3532188" y="5937250"/>
          <p14:tracePt t="110001" x="3549650" y="5937250"/>
          <p14:tracePt t="110017" x="3560763" y="5937250"/>
          <p14:tracePt t="110017" x="3571875" y="5937250"/>
          <p14:tracePt t="110035" x="3589338" y="5937250"/>
          <p14:tracePt t="110051" x="3600450" y="5937250"/>
          <p14:tracePt t="110068" x="3606800" y="5937250"/>
          <p14:tracePt t="110084" x="3611563" y="5937250"/>
          <p14:tracePt t="110155" x="3617913" y="5937250"/>
          <p14:tracePt t="110603" x="3629025" y="5937250"/>
          <p14:tracePt t="110611" x="3640138" y="5932488"/>
          <p14:tracePt t="110619" x="3651250" y="5932488"/>
          <p14:tracePt t="110619" x="3657600" y="5932488"/>
          <p14:tracePt t="110635" x="3668713" y="5932488"/>
          <p14:tracePt t="110651" x="3675063" y="5932488"/>
          <p14:tracePt t="111059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8|0.1|3|23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6|3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24.4|2.1|4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3|36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18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5"/>
</p:tagLst>
</file>

<file path=ppt/theme/theme1.xml><?xml version="1.0" encoding="utf-8"?>
<a:theme xmlns:a="http://schemas.openxmlformats.org/drawingml/2006/main" name="class templat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 templat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 template</Template>
  <TotalTime>3136</TotalTime>
  <Pages>23</Pages>
  <Words>1414</Words>
  <Application>Microsoft Office PowerPoint</Application>
  <PresentationFormat>Letter Paper (8.5x11 in)</PresentationFormat>
  <Paragraphs>254</Paragraphs>
  <Slides>16</Slides>
  <Notes>16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class template</vt:lpstr>
      <vt:lpstr>RDCH 702:  Lecture 9  Separations Part 4</vt:lpstr>
      <vt:lpstr>Pu separations</vt:lpstr>
      <vt:lpstr>Pu separations</vt:lpstr>
      <vt:lpstr>Pu separations</vt:lpstr>
      <vt:lpstr>Pu separations</vt:lpstr>
      <vt:lpstr>Am solvent extraction</vt:lpstr>
      <vt:lpstr>Am solvent extraction</vt:lpstr>
      <vt:lpstr>Am solvent extraction</vt:lpstr>
      <vt:lpstr>Am/Ln solvent extraction</vt:lpstr>
      <vt:lpstr>Ion exchange separation Am from Cm</vt:lpstr>
      <vt:lpstr>Extraction chromatography</vt:lpstr>
      <vt:lpstr>Am separation and purification</vt:lpstr>
      <vt:lpstr>Cm separation and purification:  Similar to Am</vt:lpstr>
      <vt:lpstr>Review</vt:lpstr>
      <vt:lpstr>Questions</vt:lpstr>
      <vt:lpstr>PDF Quiz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applications</dc:title>
  <dc:creator>Ken Czerwinski</dc:creator>
  <cp:lastModifiedBy>Ken</cp:lastModifiedBy>
  <cp:revision>115</cp:revision>
  <cp:lastPrinted>2001-02-05T22:57:01Z</cp:lastPrinted>
  <dcterms:created xsi:type="dcterms:W3CDTF">2005-11-28T15:33:54Z</dcterms:created>
  <dcterms:modified xsi:type="dcterms:W3CDTF">2015-11-18T16:57:24Z</dcterms:modified>
</cp:coreProperties>
</file>